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Layouts/slideLayout117.xml" ContentType="application/vnd.openxmlformats-officedocument.presentationml.slideLayout+xml"/>
  <Override PartName="/ppt/theme/themeOverride5.xml" ContentType="application/vnd.openxmlformats-officedocument.themeOverr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Default Extension="png" ContentType="image/png"/>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ppt/theme/themeOverride9.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theme/themeOverride8.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theme/themeOverride4.xml" ContentType="application/vnd.openxmlformats-officedocument.themeOverr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700" r:id="rId2"/>
    <p:sldMasterId id="2147483702" r:id="rId3"/>
    <p:sldMasterId id="2147483704" r:id="rId4"/>
    <p:sldMasterId id="2147483714" r:id="rId5"/>
    <p:sldMasterId id="2147483720" r:id="rId6"/>
    <p:sldMasterId id="2147483722" r:id="rId7"/>
    <p:sldMasterId id="2147483726" r:id="rId8"/>
    <p:sldMasterId id="2147483730" r:id="rId9"/>
    <p:sldMasterId id="2147483736" r:id="rId10"/>
    <p:sldMasterId id="2147483738" r:id="rId11"/>
  </p:sldMasterIdLst>
  <p:sldIdLst>
    <p:sldId id="276" r:id="rId12"/>
    <p:sldId id="256" r:id="rId13"/>
    <p:sldId id="272" r:id="rId14"/>
    <p:sldId id="274" r:id="rId15"/>
    <p:sldId id="275" r:id="rId16"/>
    <p:sldId id="273" r:id="rId17"/>
    <p:sldId id="257" r:id="rId18"/>
    <p:sldId id="258" r:id="rId19"/>
    <p:sldId id="259" r:id="rId20"/>
    <p:sldId id="260" r:id="rId21"/>
    <p:sldId id="269" r:id="rId22"/>
    <p:sldId id="261" r:id="rId23"/>
    <p:sldId id="262" r:id="rId24"/>
    <p:sldId id="263" r:id="rId25"/>
    <p:sldId id="264" r:id="rId26"/>
    <p:sldId id="265" r:id="rId27"/>
    <p:sldId id="266" r:id="rId28"/>
    <p:sldId id="267" r:id="rId29"/>
    <p:sldId id="268" r:id="rId30"/>
    <p:sldId id="270" r:id="rId31"/>
    <p:sldId id="271" r:id="rId3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8130" name="Group 2"/>
          <p:cNvGrpSpPr>
            <a:grpSpLocks/>
          </p:cNvGrpSpPr>
          <p:nvPr/>
        </p:nvGrpSpPr>
        <p:grpSpPr bwMode="auto">
          <a:xfrm>
            <a:off x="1658938" y="1600200"/>
            <a:ext cx="6837362" cy="3200400"/>
            <a:chOff x="1045" y="1008"/>
            <a:chExt cx="4307" cy="2016"/>
          </a:xfrm>
        </p:grpSpPr>
        <p:sp>
          <p:nvSpPr>
            <p:cNvPr id="48131" name="Oval 3"/>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lgn="ctr"/>
              <a:endParaRPr lang="ru-RU" sz="2400">
                <a:latin typeface="Times New Roman" pitchFamily="18" charset="0"/>
              </a:endParaRPr>
            </a:p>
          </p:txBody>
        </p:sp>
        <p:sp>
          <p:nvSpPr>
            <p:cNvPr id="48132" name="Oval 4"/>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lgn="ctr"/>
              <a:endParaRPr lang="ru-RU" sz="2400">
                <a:latin typeface="Times New Roman" pitchFamily="18" charset="0"/>
              </a:endParaRPr>
            </a:p>
          </p:txBody>
        </p:sp>
        <p:sp>
          <p:nvSpPr>
            <p:cNvPr id="48133"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lgn="ctr"/>
              <a:endParaRPr lang="ru-RU" sz="2400">
                <a:latin typeface="Times New Roman" pitchFamily="18" charset="0"/>
              </a:endParaRPr>
            </a:p>
          </p:txBody>
        </p:sp>
        <p:sp>
          <p:nvSpPr>
            <p:cNvPr id="48134" name="Oval 6"/>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lgn="ctr"/>
              <a:endParaRPr lang="ru-RU" sz="2400">
                <a:latin typeface="Times New Roman" pitchFamily="18" charset="0"/>
              </a:endParaRPr>
            </a:p>
          </p:txBody>
        </p:sp>
        <p:sp>
          <p:nvSpPr>
            <p:cNvPr id="48135" name="Oval 7"/>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lgn="ctr"/>
              <a:endParaRPr lang="ru-RU" sz="2400">
                <a:latin typeface="Times New Roman" pitchFamily="18" charset="0"/>
              </a:endParaRPr>
            </a:p>
          </p:txBody>
        </p:sp>
        <p:sp>
          <p:nvSpPr>
            <p:cNvPr id="48136"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lgn="ctr"/>
              <a:endParaRPr lang="ru-RU" sz="2400">
                <a:latin typeface="Times New Roman" pitchFamily="18" charset="0"/>
              </a:endParaRPr>
            </a:p>
          </p:txBody>
        </p:sp>
      </p:grpSp>
      <p:sp>
        <p:nvSpPr>
          <p:cNvPr id="48137" name="Rectangle 9"/>
          <p:cNvSpPr>
            <a:spLocks noGrp="1" noChangeArrowheads="1"/>
          </p:cNvSpPr>
          <p:nvPr>
            <p:ph type="dt" sz="half" idx="2"/>
          </p:nvPr>
        </p:nvSpPr>
        <p:spPr/>
        <p:txBody>
          <a:bodyPr/>
          <a:lstStyle>
            <a:lvl1pPr>
              <a:defRPr/>
            </a:lvl1pPr>
          </a:lstStyle>
          <a:p>
            <a:endParaRPr lang="ru-RU"/>
          </a:p>
        </p:txBody>
      </p:sp>
      <p:sp>
        <p:nvSpPr>
          <p:cNvPr id="48138" name="Rectangle 10"/>
          <p:cNvSpPr>
            <a:spLocks noGrp="1" noChangeArrowheads="1"/>
          </p:cNvSpPr>
          <p:nvPr>
            <p:ph type="ftr" sz="quarter" idx="3"/>
          </p:nvPr>
        </p:nvSpPr>
        <p:spPr/>
        <p:txBody>
          <a:bodyPr/>
          <a:lstStyle>
            <a:lvl1pPr>
              <a:defRPr/>
            </a:lvl1pPr>
          </a:lstStyle>
          <a:p>
            <a:endParaRPr lang="ru-RU"/>
          </a:p>
        </p:txBody>
      </p:sp>
      <p:sp>
        <p:nvSpPr>
          <p:cNvPr id="48139" name="Rectangle 11"/>
          <p:cNvSpPr>
            <a:spLocks noGrp="1" noChangeArrowheads="1"/>
          </p:cNvSpPr>
          <p:nvPr>
            <p:ph type="sldNum" sz="quarter" idx="4"/>
          </p:nvPr>
        </p:nvSpPr>
        <p:spPr/>
        <p:txBody>
          <a:bodyPr/>
          <a:lstStyle>
            <a:lvl1pPr>
              <a:defRPr/>
            </a:lvl1pPr>
          </a:lstStyle>
          <a:p>
            <a:fld id="{CBD25AD9-D4E4-4399-8FCE-DEA69BA19651}" type="slidenum">
              <a:rPr lang="ru-RU"/>
              <a:pPr/>
              <a:t>‹#›</a:t>
            </a:fld>
            <a:endParaRPr lang="ru-RU"/>
          </a:p>
        </p:txBody>
      </p:sp>
      <p:sp>
        <p:nvSpPr>
          <p:cNvPr id="48140" name="Rectangle 12"/>
          <p:cNvSpPr>
            <a:spLocks noGrp="1" noChangeArrowheads="1"/>
          </p:cNvSpPr>
          <p:nvPr>
            <p:ph type="ctrTitle"/>
          </p:nvPr>
        </p:nvSpPr>
        <p:spPr>
          <a:xfrm>
            <a:off x="685800" y="1219200"/>
            <a:ext cx="7772400" cy="1933575"/>
          </a:xfrm>
        </p:spPr>
        <p:txBody>
          <a:bodyPr anchor="b"/>
          <a:lstStyle>
            <a:lvl1pPr algn="r">
              <a:defRPr sz="4400"/>
            </a:lvl1pPr>
          </a:lstStyle>
          <a:p>
            <a:r>
              <a:rPr lang="ru-RU"/>
              <a:t>Образец заголовка</a:t>
            </a:r>
          </a:p>
        </p:txBody>
      </p:sp>
      <p:sp>
        <p:nvSpPr>
          <p:cNvPr id="48141"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ru-RU"/>
              <a:t>Образец подзаголовка</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319E30D-F92C-4E50-B806-4B19126DA424}" type="slidenum">
              <a:rPr lang="ru-RU"/>
              <a:pPr/>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44386" name="Group 2"/>
          <p:cNvGrpSpPr>
            <a:grpSpLocks/>
          </p:cNvGrpSpPr>
          <p:nvPr/>
        </p:nvGrpSpPr>
        <p:grpSpPr bwMode="auto">
          <a:xfrm>
            <a:off x="0" y="0"/>
            <a:ext cx="9140825" cy="6850063"/>
            <a:chOff x="0" y="0"/>
            <a:chExt cx="5758" cy="4315"/>
          </a:xfrm>
        </p:grpSpPr>
        <p:grpSp>
          <p:nvGrpSpPr>
            <p:cNvPr id="144387" name="Group 3"/>
            <p:cNvGrpSpPr>
              <a:grpSpLocks/>
            </p:cNvGrpSpPr>
            <p:nvPr userDrawn="1"/>
          </p:nvGrpSpPr>
          <p:grpSpPr bwMode="auto">
            <a:xfrm>
              <a:off x="1728" y="2230"/>
              <a:ext cx="4027" cy="2085"/>
              <a:chOff x="1728" y="2230"/>
              <a:chExt cx="4027" cy="2085"/>
            </a:xfrm>
          </p:grpSpPr>
          <p:sp>
            <p:nvSpPr>
              <p:cNvPr id="14438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ru-RU"/>
              </a:p>
            </p:txBody>
          </p:sp>
          <p:sp>
            <p:nvSpPr>
              <p:cNvPr id="14438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ru-RU"/>
              </a:p>
            </p:txBody>
          </p:sp>
          <p:sp>
            <p:nvSpPr>
              <p:cNvPr id="14439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ru-RU"/>
              </a:p>
            </p:txBody>
          </p:sp>
          <p:sp>
            <p:nvSpPr>
              <p:cNvPr id="14439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ru-RU"/>
              </a:p>
            </p:txBody>
          </p:sp>
          <p:sp>
            <p:nvSpPr>
              <p:cNvPr id="14439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ru-RU"/>
              </a:p>
            </p:txBody>
          </p:sp>
        </p:grpSp>
        <p:sp>
          <p:nvSpPr>
            <p:cNvPr id="144393"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ru-RU"/>
            </a:p>
          </p:txBody>
        </p:sp>
        <p:sp>
          <p:nvSpPr>
            <p:cNvPr id="144394"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grpSp>
      <p:sp>
        <p:nvSpPr>
          <p:cNvPr id="144395" name="Rectangle 11"/>
          <p:cNvSpPr>
            <a:spLocks noGrp="1" noChangeArrowheads="1"/>
          </p:cNvSpPr>
          <p:nvPr>
            <p:ph type="ctrTitle" sz="quarter"/>
          </p:nvPr>
        </p:nvSpPr>
        <p:spPr>
          <a:xfrm>
            <a:off x="685800" y="1736725"/>
            <a:ext cx="7772400" cy="1920875"/>
          </a:xfrm>
        </p:spPr>
        <p:txBody>
          <a:bodyPr/>
          <a:lstStyle>
            <a:lvl1pPr>
              <a:defRPr/>
            </a:lvl1pPr>
          </a:lstStyle>
          <a:p>
            <a:r>
              <a:rPr lang="ru-RU"/>
              <a:t>Образец заголовка</a:t>
            </a:r>
          </a:p>
        </p:txBody>
      </p:sp>
      <p:sp>
        <p:nvSpPr>
          <p:cNvPr id="14439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144397" name="Rectangle 13"/>
          <p:cNvSpPr>
            <a:spLocks noGrp="1" noChangeArrowheads="1"/>
          </p:cNvSpPr>
          <p:nvPr>
            <p:ph type="dt" sz="quarter" idx="2"/>
          </p:nvPr>
        </p:nvSpPr>
        <p:spPr>
          <a:xfrm>
            <a:off x="457200" y="6248400"/>
            <a:ext cx="2133600" cy="476250"/>
          </a:xfrm>
        </p:spPr>
        <p:txBody>
          <a:bodyPr/>
          <a:lstStyle>
            <a:lvl1pPr>
              <a:defRPr/>
            </a:lvl1pPr>
          </a:lstStyle>
          <a:p>
            <a:endParaRPr lang="ru-RU"/>
          </a:p>
        </p:txBody>
      </p:sp>
      <p:sp>
        <p:nvSpPr>
          <p:cNvPr id="144398" name="Rectangle 14"/>
          <p:cNvSpPr>
            <a:spLocks noGrp="1" noChangeArrowheads="1"/>
          </p:cNvSpPr>
          <p:nvPr>
            <p:ph type="ftr" sz="quarter" idx="3"/>
          </p:nvPr>
        </p:nvSpPr>
        <p:spPr>
          <a:xfrm>
            <a:off x="3124200" y="6251575"/>
            <a:ext cx="2895600" cy="476250"/>
          </a:xfrm>
        </p:spPr>
        <p:txBody>
          <a:bodyPr/>
          <a:lstStyle>
            <a:lvl1pPr>
              <a:defRPr/>
            </a:lvl1pPr>
          </a:lstStyle>
          <a:p>
            <a:endParaRPr lang="ru-RU"/>
          </a:p>
        </p:txBody>
      </p:sp>
      <p:sp>
        <p:nvSpPr>
          <p:cNvPr id="144399" name="Rectangle 15"/>
          <p:cNvSpPr>
            <a:spLocks noGrp="1" noChangeArrowheads="1"/>
          </p:cNvSpPr>
          <p:nvPr>
            <p:ph type="sldNum" sz="quarter" idx="4"/>
          </p:nvPr>
        </p:nvSpPr>
        <p:spPr>
          <a:xfrm>
            <a:off x="6553200" y="6254750"/>
            <a:ext cx="2133600" cy="476250"/>
          </a:xfrm>
        </p:spPr>
        <p:txBody>
          <a:bodyPr/>
          <a:lstStyle>
            <a:lvl1pPr>
              <a:defRPr/>
            </a:lvl1pPr>
          </a:lstStyle>
          <a:p>
            <a:fld id="{4FE34EED-9EAC-431D-8571-AF3E31DBA767}" type="slidenum">
              <a:rPr lang="ru-RU"/>
              <a:pPr/>
              <a:t>‹#›</a:t>
            </a:fld>
            <a:endParaRPr lang="ru-RU"/>
          </a:p>
        </p:txBody>
      </p:sp>
    </p:spTree>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653B81CD-570D-4E9A-8D73-6CCF288903D7}" type="slidenum">
              <a:rPr lang="ru-RU"/>
              <a:pPr/>
              <a:t>‹#›</a:t>
            </a:fld>
            <a:endParaRPr lang="ru-RU"/>
          </a:p>
        </p:txBody>
      </p:sp>
      <p:sp>
        <p:nvSpPr>
          <p:cNvPr id="6" name="Нижний колонтитул 5"/>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71B39CA3-2D7D-49AD-B8D0-CCB643645DB5}" type="slidenum">
              <a:rPr lang="ru-RU"/>
              <a:pPr/>
              <a:t>‹#›</a:t>
            </a:fld>
            <a:endParaRPr lang="ru-RU"/>
          </a:p>
        </p:txBody>
      </p:sp>
      <p:sp>
        <p:nvSpPr>
          <p:cNvPr id="6" name="Нижний колонтитул 5"/>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омер слайда 5"/>
          <p:cNvSpPr>
            <a:spLocks noGrp="1"/>
          </p:cNvSpPr>
          <p:nvPr>
            <p:ph type="sldNum" sz="quarter" idx="11"/>
          </p:nvPr>
        </p:nvSpPr>
        <p:spPr/>
        <p:txBody>
          <a:bodyPr/>
          <a:lstStyle>
            <a:lvl1pPr>
              <a:defRPr/>
            </a:lvl1pPr>
          </a:lstStyle>
          <a:p>
            <a:fld id="{8FCB7D06-58F9-4A8B-B056-0B5A6739890D}" type="slidenum">
              <a:rPr lang="ru-RU"/>
              <a:pPr/>
              <a:t>‹#›</a:t>
            </a:fld>
            <a:endParaRPr lang="ru-RU"/>
          </a:p>
        </p:txBody>
      </p:sp>
      <p:sp>
        <p:nvSpPr>
          <p:cNvPr id="7" name="Нижний колонтитул 6"/>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омер слайда 7"/>
          <p:cNvSpPr>
            <a:spLocks noGrp="1"/>
          </p:cNvSpPr>
          <p:nvPr>
            <p:ph type="sldNum" sz="quarter" idx="11"/>
          </p:nvPr>
        </p:nvSpPr>
        <p:spPr/>
        <p:txBody>
          <a:bodyPr/>
          <a:lstStyle>
            <a:lvl1pPr>
              <a:defRPr/>
            </a:lvl1pPr>
          </a:lstStyle>
          <a:p>
            <a:fld id="{15BE4515-1D7F-4DED-88E6-854CC07EB74C}" type="slidenum">
              <a:rPr lang="ru-RU"/>
              <a:pPr/>
              <a:t>‹#›</a:t>
            </a:fld>
            <a:endParaRPr lang="ru-RU"/>
          </a:p>
        </p:txBody>
      </p:sp>
      <p:sp>
        <p:nvSpPr>
          <p:cNvPr id="9" name="Нижний колонтитул 8"/>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омер слайда 3"/>
          <p:cNvSpPr>
            <a:spLocks noGrp="1"/>
          </p:cNvSpPr>
          <p:nvPr>
            <p:ph type="sldNum" sz="quarter" idx="11"/>
          </p:nvPr>
        </p:nvSpPr>
        <p:spPr/>
        <p:txBody>
          <a:bodyPr/>
          <a:lstStyle>
            <a:lvl1pPr>
              <a:defRPr/>
            </a:lvl1pPr>
          </a:lstStyle>
          <a:p>
            <a:fld id="{CE447F3B-8332-4085-A3B2-132CDC89AF47}" type="slidenum">
              <a:rPr lang="ru-RU"/>
              <a:pPr/>
              <a:t>‹#›</a:t>
            </a:fld>
            <a:endParaRPr lang="ru-RU"/>
          </a:p>
        </p:txBody>
      </p:sp>
      <p:sp>
        <p:nvSpPr>
          <p:cNvPr id="5" name="Нижний колонтитул 4"/>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омер слайда 2"/>
          <p:cNvSpPr>
            <a:spLocks noGrp="1"/>
          </p:cNvSpPr>
          <p:nvPr>
            <p:ph type="sldNum" sz="quarter" idx="11"/>
          </p:nvPr>
        </p:nvSpPr>
        <p:spPr/>
        <p:txBody>
          <a:bodyPr/>
          <a:lstStyle>
            <a:lvl1pPr>
              <a:defRPr/>
            </a:lvl1pPr>
          </a:lstStyle>
          <a:p>
            <a:fld id="{30DD829F-0584-4B91-A570-1B100D598160}" type="slidenum">
              <a:rPr lang="ru-RU"/>
              <a:pPr/>
              <a:t>‹#›</a:t>
            </a:fld>
            <a:endParaRPr lang="ru-RU"/>
          </a:p>
        </p:txBody>
      </p:sp>
      <p:sp>
        <p:nvSpPr>
          <p:cNvPr id="4" name="Нижний колонтитул 3"/>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омер слайда 5"/>
          <p:cNvSpPr>
            <a:spLocks noGrp="1"/>
          </p:cNvSpPr>
          <p:nvPr>
            <p:ph type="sldNum" sz="quarter" idx="11"/>
          </p:nvPr>
        </p:nvSpPr>
        <p:spPr/>
        <p:txBody>
          <a:bodyPr/>
          <a:lstStyle>
            <a:lvl1pPr>
              <a:defRPr/>
            </a:lvl1pPr>
          </a:lstStyle>
          <a:p>
            <a:fld id="{F8775DC1-0689-496F-ABCD-7827F1F49166}" type="slidenum">
              <a:rPr lang="ru-RU"/>
              <a:pPr/>
              <a:t>‹#›</a:t>
            </a:fld>
            <a:endParaRPr lang="ru-RU"/>
          </a:p>
        </p:txBody>
      </p:sp>
      <p:sp>
        <p:nvSpPr>
          <p:cNvPr id="7" name="Нижний колонтитул 6"/>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омер слайда 5"/>
          <p:cNvSpPr>
            <a:spLocks noGrp="1"/>
          </p:cNvSpPr>
          <p:nvPr>
            <p:ph type="sldNum" sz="quarter" idx="11"/>
          </p:nvPr>
        </p:nvSpPr>
        <p:spPr/>
        <p:txBody>
          <a:bodyPr/>
          <a:lstStyle>
            <a:lvl1pPr>
              <a:defRPr/>
            </a:lvl1pPr>
          </a:lstStyle>
          <a:p>
            <a:fld id="{2D90BA20-76A7-422B-8C0A-97CA35133D8A}" type="slidenum">
              <a:rPr lang="ru-RU"/>
              <a:pPr/>
              <a:t>‹#›</a:t>
            </a:fld>
            <a:endParaRPr lang="ru-RU"/>
          </a:p>
        </p:txBody>
      </p:sp>
      <p:sp>
        <p:nvSpPr>
          <p:cNvPr id="7" name="Нижний колонтитул 6"/>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A455EE72-AF09-477C-98C4-834A6BFC7957}" type="slidenum">
              <a:rPr lang="ru-RU"/>
              <a:pPr/>
              <a:t>‹#›</a:t>
            </a:fld>
            <a:endParaRPr lang="ru-RU"/>
          </a:p>
        </p:txBody>
      </p:sp>
      <p:sp>
        <p:nvSpPr>
          <p:cNvPr id="6" name="Нижний колонтитул 5"/>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628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628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F8951BF-8C0B-4766-915E-D2C811F50833}" type="slidenum">
              <a:rPr lang="ru-RU"/>
              <a:pPr/>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304BE476-9AD6-47DD-9660-4E9356D56D14}" type="slidenum">
              <a:rPr lang="ru-RU"/>
              <a:pPr/>
              <a:t>‹#›</a:t>
            </a:fld>
            <a:endParaRPr lang="ru-RU"/>
          </a:p>
        </p:txBody>
      </p:sp>
      <p:sp>
        <p:nvSpPr>
          <p:cNvPr id="6" name="Нижний колонтитул 5"/>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47458" name="Group 2"/>
          <p:cNvGrpSpPr>
            <a:grpSpLocks/>
          </p:cNvGrpSpPr>
          <p:nvPr/>
        </p:nvGrpSpPr>
        <p:grpSpPr bwMode="auto">
          <a:xfrm>
            <a:off x="2084388" y="296863"/>
            <a:ext cx="6823075" cy="5353050"/>
            <a:chOff x="1313" y="187"/>
            <a:chExt cx="4298" cy="3372"/>
          </a:xfrm>
        </p:grpSpPr>
        <p:grpSp>
          <p:nvGrpSpPr>
            <p:cNvPr id="147459" name="Group 3"/>
            <p:cNvGrpSpPr>
              <a:grpSpLocks/>
            </p:cNvGrpSpPr>
            <p:nvPr/>
          </p:nvGrpSpPr>
          <p:grpSpPr bwMode="auto">
            <a:xfrm>
              <a:off x="2194" y="601"/>
              <a:ext cx="596" cy="447"/>
              <a:chOff x="0" y="0"/>
              <a:chExt cx="768" cy="576"/>
            </a:xfrm>
          </p:grpSpPr>
          <p:sp>
            <p:nvSpPr>
              <p:cNvPr id="147460"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ru-RU"/>
              </a:p>
            </p:txBody>
          </p:sp>
          <p:sp>
            <p:nvSpPr>
              <p:cNvPr id="147461"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ru-RU"/>
              </a:p>
            </p:txBody>
          </p:sp>
        </p:grpSp>
        <p:grpSp>
          <p:nvGrpSpPr>
            <p:cNvPr id="147462" name="Group 6"/>
            <p:cNvGrpSpPr>
              <a:grpSpLocks/>
            </p:cNvGrpSpPr>
            <p:nvPr/>
          </p:nvGrpSpPr>
          <p:grpSpPr bwMode="auto">
            <a:xfrm>
              <a:off x="1313" y="187"/>
              <a:ext cx="4298" cy="3372"/>
              <a:chOff x="0" y="0"/>
              <a:chExt cx="5533" cy="4341"/>
            </a:xfrm>
          </p:grpSpPr>
          <p:grpSp>
            <p:nvGrpSpPr>
              <p:cNvPr id="147463" name="Group 7"/>
              <p:cNvGrpSpPr>
                <a:grpSpLocks/>
              </p:cNvGrpSpPr>
              <p:nvPr/>
            </p:nvGrpSpPr>
            <p:grpSpPr bwMode="auto">
              <a:xfrm>
                <a:off x="0" y="0"/>
                <a:ext cx="5470" cy="4341"/>
                <a:chOff x="0" y="0"/>
                <a:chExt cx="5470" cy="4341"/>
              </a:xfrm>
            </p:grpSpPr>
            <p:grpSp>
              <p:nvGrpSpPr>
                <p:cNvPr id="147464" name="Group 8"/>
                <p:cNvGrpSpPr>
                  <a:grpSpLocks/>
                </p:cNvGrpSpPr>
                <p:nvPr/>
              </p:nvGrpSpPr>
              <p:grpSpPr bwMode="auto">
                <a:xfrm>
                  <a:off x="1339" y="786"/>
                  <a:ext cx="2919" cy="2151"/>
                  <a:chOff x="1265" y="814"/>
                  <a:chExt cx="2919" cy="2151"/>
                </a:xfrm>
              </p:grpSpPr>
              <p:sp>
                <p:nvSpPr>
                  <p:cNvPr id="147465" name="Oval 9"/>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ru-RU"/>
                  </a:p>
                </p:txBody>
              </p:sp>
              <p:sp>
                <p:nvSpPr>
                  <p:cNvPr id="147466" name="Oval 10"/>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endParaRPr lang="ru-RU"/>
                  </a:p>
                </p:txBody>
              </p:sp>
            </p:grpSp>
            <p:grpSp>
              <p:nvGrpSpPr>
                <p:cNvPr id="147467" name="Group 11"/>
                <p:cNvGrpSpPr>
                  <a:grpSpLocks/>
                </p:cNvGrpSpPr>
                <p:nvPr/>
              </p:nvGrpSpPr>
              <p:grpSpPr bwMode="auto">
                <a:xfrm>
                  <a:off x="0" y="0"/>
                  <a:ext cx="5470" cy="4341"/>
                  <a:chOff x="0" y="0"/>
                  <a:chExt cx="5470" cy="4341"/>
                </a:xfrm>
              </p:grpSpPr>
              <p:grpSp>
                <p:nvGrpSpPr>
                  <p:cNvPr id="147468" name="Group 12"/>
                  <p:cNvGrpSpPr>
                    <a:grpSpLocks/>
                  </p:cNvGrpSpPr>
                  <p:nvPr/>
                </p:nvGrpSpPr>
                <p:grpSpPr bwMode="auto">
                  <a:xfrm>
                    <a:off x="3545" y="1502"/>
                    <a:ext cx="1258" cy="2327"/>
                    <a:chOff x="3471" y="1530"/>
                    <a:chExt cx="1258" cy="2327"/>
                  </a:xfrm>
                </p:grpSpPr>
                <p:sp>
                  <p:nvSpPr>
                    <p:cNvPr id="147469" name="Freeform 13"/>
                    <p:cNvSpPr>
                      <a:spLocks/>
                    </p:cNvSpPr>
                    <p:nvPr/>
                  </p:nvSpPr>
                  <p:spPr bwMode="hidden">
                    <a:xfrm rot="2711884">
                      <a:off x="2765" y="2236"/>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47470" name="Freeform 14"/>
                    <p:cNvSpPr>
                      <a:spLocks/>
                    </p:cNvSpPr>
                    <p:nvPr/>
                  </p:nvSpPr>
                  <p:spPr bwMode="hidden">
                    <a:xfrm rot="2711884">
                      <a:off x="4021" y="3150"/>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47471" name="Group 15"/>
                  <p:cNvGrpSpPr>
                    <a:grpSpLocks/>
                  </p:cNvGrpSpPr>
                  <p:nvPr/>
                </p:nvGrpSpPr>
                <p:grpSpPr bwMode="auto">
                  <a:xfrm>
                    <a:off x="2938" y="1991"/>
                    <a:ext cx="2463" cy="1332"/>
                    <a:chOff x="2864" y="2019"/>
                    <a:chExt cx="2463" cy="1332"/>
                  </a:xfrm>
                </p:grpSpPr>
                <p:sp>
                  <p:nvSpPr>
                    <p:cNvPr id="147472" name="Freeform 16"/>
                    <p:cNvSpPr>
                      <a:spLocks/>
                    </p:cNvSpPr>
                    <p:nvPr/>
                  </p:nvSpPr>
                  <p:spPr bwMode="hidden">
                    <a:xfrm rot="2104081">
                      <a:off x="2864" y="2019"/>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7473" name="Freeform 17"/>
                    <p:cNvSpPr>
                      <a:spLocks/>
                    </p:cNvSpPr>
                    <p:nvPr/>
                  </p:nvSpPr>
                  <p:spPr bwMode="hidden">
                    <a:xfrm rot="2104081">
                      <a:off x="4353" y="2806"/>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47474" name="Group 18"/>
                  <p:cNvGrpSpPr>
                    <a:grpSpLocks/>
                  </p:cNvGrpSpPr>
                  <p:nvPr/>
                </p:nvGrpSpPr>
                <p:grpSpPr bwMode="auto">
                  <a:xfrm>
                    <a:off x="2971" y="1804"/>
                    <a:ext cx="2477" cy="1064"/>
                    <a:chOff x="2897" y="1832"/>
                    <a:chExt cx="2477" cy="1064"/>
                  </a:xfrm>
                </p:grpSpPr>
                <p:sp>
                  <p:nvSpPr>
                    <p:cNvPr id="147475" name="Freeform 19"/>
                    <p:cNvSpPr>
                      <a:spLocks/>
                    </p:cNvSpPr>
                    <p:nvPr/>
                  </p:nvSpPr>
                  <p:spPr bwMode="hidden">
                    <a:xfrm rot="1582915">
                      <a:off x="2897" y="1832"/>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7476" name="Freeform 20"/>
                    <p:cNvSpPr>
                      <a:spLocks/>
                    </p:cNvSpPr>
                    <p:nvPr/>
                  </p:nvSpPr>
                  <p:spPr bwMode="hidden">
                    <a:xfrm rot="1582915">
                      <a:off x="4442" y="2420"/>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47477" name="Group 21"/>
                  <p:cNvGrpSpPr>
                    <a:grpSpLocks/>
                  </p:cNvGrpSpPr>
                  <p:nvPr/>
                </p:nvGrpSpPr>
                <p:grpSpPr bwMode="auto">
                  <a:xfrm>
                    <a:off x="2998" y="1608"/>
                    <a:ext cx="2472" cy="927"/>
                    <a:chOff x="2924" y="1636"/>
                    <a:chExt cx="2472" cy="927"/>
                  </a:xfrm>
                </p:grpSpPr>
                <p:sp>
                  <p:nvSpPr>
                    <p:cNvPr id="147478" name="Freeform 22"/>
                    <p:cNvSpPr>
                      <a:spLocks/>
                    </p:cNvSpPr>
                    <p:nvPr/>
                  </p:nvSpPr>
                  <p:spPr bwMode="hidden">
                    <a:xfrm rot="1080363">
                      <a:off x="2924" y="1636"/>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7479" name="Freeform 23"/>
                    <p:cNvSpPr>
                      <a:spLocks/>
                    </p:cNvSpPr>
                    <p:nvPr/>
                  </p:nvSpPr>
                  <p:spPr bwMode="hidden">
                    <a:xfrm rot="1080363">
                      <a:off x="4495" y="2037"/>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47480" name="Group 24"/>
                  <p:cNvGrpSpPr>
                    <a:grpSpLocks/>
                  </p:cNvGrpSpPr>
                  <p:nvPr/>
                </p:nvGrpSpPr>
                <p:grpSpPr bwMode="auto">
                  <a:xfrm>
                    <a:off x="3032" y="1386"/>
                    <a:ext cx="2342" cy="657"/>
                    <a:chOff x="2958" y="1414"/>
                    <a:chExt cx="2342" cy="657"/>
                  </a:xfrm>
                </p:grpSpPr>
                <p:sp>
                  <p:nvSpPr>
                    <p:cNvPr id="147481" name="Freeform 25"/>
                    <p:cNvSpPr>
                      <a:spLocks/>
                    </p:cNvSpPr>
                    <p:nvPr/>
                  </p:nvSpPr>
                  <p:spPr bwMode="hidden">
                    <a:xfrm rot="463793">
                      <a:off x="2958" y="1414"/>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7482" name="Freeform 26"/>
                    <p:cNvSpPr>
                      <a:spLocks/>
                    </p:cNvSpPr>
                    <p:nvPr/>
                  </p:nvSpPr>
                  <p:spPr bwMode="hidden">
                    <a:xfrm rot="463793">
                      <a:off x="4470" y="1582"/>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47483" name="Group 27"/>
                  <p:cNvGrpSpPr>
                    <a:grpSpLocks/>
                  </p:cNvGrpSpPr>
                  <p:nvPr/>
                </p:nvGrpSpPr>
                <p:grpSpPr bwMode="auto">
                  <a:xfrm>
                    <a:off x="3057" y="1241"/>
                    <a:ext cx="2150" cy="343"/>
                    <a:chOff x="2983" y="1269"/>
                    <a:chExt cx="2150" cy="343"/>
                  </a:xfrm>
                </p:grpSpPr>
                <p:sp>
                  <p:nvSpPr>
                    <p:cNvPr id="147484" name="Freeform 28"/>
                    <p:cNvSpPr>
                      <a:spLocks/>
                    </p:cNvSpPr>
                    <p:nvPr/>
                  </p:nvSpPr>
                  <p:spPr bwMode="hidden">
                    <a:xfrm rot="-84182">
                      <a:off x="2983" y="1289"/>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7485" name="Freeform 29"/>
                    <p:cNvSpPr>
                      <a:spLocks/>
                    </p:cNvSpPr>
                    <p:nvPr/>
                  </p:nvSpPr>
                  <p:spPr bwMode="hidden">
                    <a:xfrm rot="-84182">
                      <a:off x="4379" y="1269"/>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47486" name="Group 30"/>
                  <p:cNvGrpSpPr>
                    <a:grpSpLocks/>
                  </p:cNvGrpSpPr>
                  <p:nvPr/>
                </p:nvGrpSpPr>
                <p:grpSpPr bwMode="auto">
                  <a:xfrm>
                    <a:off x="3012" y="889"/>
                    <a:ext cx="1879" cy="427"/>
                    <a:chOff x="2938" y="917"/>
                    <a:chExt cx="1879" cy="427"/>
                  </a:xfrm>
                </p:grpSpPr>
                <p:sp>
                  <p:nvSpPr>
                    <p:cNvPr id="147487" name="Freeform 31"/>
                    <p:cNvSpPr>
                      <a:spLocks/>
                    </p:cNvSpPr>
                    <p:nvPr/>
                  </p:nvSpPr>
                  <p:spPr bwMode="hidden">
                    <a:xfrm rot="-802576">
                      <a:off x="2938" y="1129"/>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7488" name="Freeform 32"/>
                    <p:cNvSpPr>
                      <a:spLocks/>
                    </p:cNvSpPr>
                    <p:nvPr/>
                  </p:nvSpPr>
                  <p:spPr bwMode="hidden">
                    <a:xfrm rot="-802576">
                      <a:off x="4155" y="917"/>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47489" name="Group 33"/>
                  <p:cNvGrpSpPr>
                    <a:grpSpLocks/>
                  </p:cNvGrpSpPr>
                  <p:nvPr/>
                </p:nvGrpSpPr>
                <p:grpSpPr bwMode="auto">
                  <a:xfrm>
                    <a:off x="711" y="1625"/>
                    <a:ext cx="1257" cy="2326"/>
                    <a:chOff x="637" y="1653"/>
                    <a:chExt cx="1257" cy="2326"/>
                  </a:xfrm>
                </p:grpSpPr>
                <p:sp>
                  <p:nvSpPr>
                    <p:cNvPr id="147490" name="Freeform 34"/>
                    <p:cNvSpPr>
                      <a:spLocks/>
                    </p:cNvSpPr>
                    <p:nvPr/>
                  </p:nvSpPr>
                  <p:spPr bwMode="hidden">
                    <a:xfrm rot="18888116" flipH="1">
                      <a:off x="876" y="2359"/>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7491" name="Freeform 35"/>
                    <p:cNvSpPr>
                      <a:spLocks/>
                    </p:cNvSpPr>
                    <p:nvPr/>
                  </p:nvSpPr>
                  <p:spPr bwMode="hidden">
                    <a:xfrm rot="18888116" flipH="1">
                      <a:off x="419" y="327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47492" name="Group 36"/>
                  <p:cNvGrpSpPr>
                    <a:grpSpLocks/>
                  </p:cNvGrpSpPr>
                  <p:nvPr/>
                </p:nvGrpSpPr>
                <p:grpSpPr bwMode="auto">
                  <a:xfrm>
                    <a:off x="69" y="2168"/>
                    <a:ext cx="2463" cy="1332"/>
                    <a:chOff x="-5" y="2196"/>
                    <a:chExt cx="2463" cy="1332"/>
                  </a:xfrm>
                </p:grpSpPr>
                <p:sp>
                  <p:nvSpPr>
                    <p:cNvPr id="147493" name="Freeform 37"/>
                    <p:cNvSpPr>
                      <a:spLocks/>
                    </p:cNvSpPr>
                    <p:nvPr/>
                  </p:nvSpPr>
                  <p:spPr bwMode="hidden">
                    <a:xfrm rot="19495919" flipH="1">
                      <a:off x="644" y="2196"/>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7494" name="Freeform 38"/>
                    <p:cNvSpPr>
                      <a:spLocks/>
                    </p:cNvSpPr>
                    <p:nvPr/>
                  </p:nvSpPr>
                  <p:spPr bwMode="hidden">
                    <a:xfrm rot="19495919" flipH="1">
                      <a:off x="-5" y="2983"/>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47495" name="Group 39"/>
                  <p:cNvGrpSpPr>
                    <a:grpSpLocks/>
                  </p:cNvGrpSpPr>
                  <p:nvPr/>
                </p:nvGrpSpPr>
                <p:grpSpPr bwMode="auto">
                  <a:xfrm>
                    <a:off x="22" y="1981"/>
                    <a:ext cx="2477" cy="1064"/>
                    <a:chOff x="-52" y="2009"/>
                    <a:chExt cx="2477" cy="1064"/>
                  </a:xfrm>
                </p:grpSpPr>
                <p:sp>
                  <p:nvSpPr>
                    <p:cNvPr id="147496" name="Freeform 40"/>
                    <p:cNvSpPr>
                      <a:spLocks/>
                    </p:cNvSpPr>
                    <p:nvPr/>
                  </p:nvSpPr>
                  <p:spPr bwMode="hidden">
                    <a:xfrm rot="20017085" flipH="1">
                      <a:off x="689" y="2009"/>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7497" name="Freeform 41"/>
                    <p:cNvSpPr>
                      <a:spLocks/>
                    </p:cNvSpPr>
                    <p:nvPr/>
                  </p:nvSpPr>
                  <p:spPr bwMode="hidden">
                    <a:xfrm rot="20017085" flipH="1">
                      <a:off x="-52" y="2597"/>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47498" name="Group 42"/>
                  <p:cNvGrpSpPr>
                    <a:grpSpLocks/>
                  </p:cNvGrpSpPr>
                  <p:nvPr/>
                </p:nvGrpSpPr>
                <p:grpSpPr bwMode="auto">
                  <a:xfrm>
                    <a:off x="0" y="1785"/>
                    <a:ext cx="2472" cy="927"/>
                    <a:chOff x="-74" y="1813"/>
                    <a:chExt cx="2472" cy="927"/>
                  </a:xfrm>
                </p:grpSpPr>
                <p:sp>
                  <p:nvSpPr>
                    <p:cNvPr id="147499" name="Freeform 43"/>
                    <p:cNvSpPr>
                      <a:spLocks/>
                    </p:cNvSpPr>
                    <p:nvPr/>
                  </p:nvSpPr>
                  <p:spPr bwMode="hidden">
                    <a:xfrm rot="20519637" flipH="1">
                      <a:off x="721" y="1813"/>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7500" name="Freeform 44"/>
                    <p:cNvSpPr>
                      <a:spLocks/>
                    </p:cNvSpPr>
                    <p:nvPr/>
                  </p:nvSpPr>
                  <p:spPr bwMode="hidden">
                    <a:xfrm rot="20519637" flipH="1">
                      <a:off x="-74" y="2214"/>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47501" name="Group 45"/>
                  <p:cNvGrpSpPr>
                    <a:grpSpLocks/>
                  </p:cNvGrpSpPr>
                  <p:nvPr/>
                </p:nvGrpSpPr>
                <p:grpSpPr bwMode="auto">
                  <a:xfrm>
                    <a:off x="96" y="1563"/>
                    <a:ext cx="2342" cy="657"/>
                    <a:chOff x="22" y="1591"/>
                    <a:chExt cx="2342" cy="657"/>
                  </a:xfrm>
                </p:grpSpPr>
                <p:sp>
                  <p:nvSpPr>
                    <p:cNvPr id="147502" name="Freeform 46"/>
                    <p:cNvSpPr>
                      <a:spLocks/>
                    </p:cNvSpPr>
                    <p:nvPr/>
                  </p:nvSpPr>
                  <p:spPr bwMode="hidden">
                    <a:xfrm rot="21136207" flipH="1">
                      <a:off x="819" y="1591"/>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7503" name="Freeform 47"/>
                    <p:cNvSpPr>
                      <a:spLocks/>
                    </p:cNvSpPr>
                    <p:nvPr/>
                  </p:nvSpPr>
                  <p:spPr bwMode="hidden">
                    <a:xfrm rot="21136207" flipH="1">
                      <a:off x="22" y="1759"/>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47504" name="Group 48"/>
                  <p:cNvGrpSpPr>
                    <a:grpSpLocks/>
                  </p:cNvGrpSpPr>
                  <p:nvPr/>
                </p:nvGrpSpPr>
                <p:grpSpPr bwMode="auto">
                  <a:xfrm>
                    <a:off x="263" y="1418"/>
                    <a:ext cx="2150" cy="343"/>
                    <a:chOff x="189" y="1446"/>
                    <a:chExt cx="2150" cy="343"/>
                  </a:xfrm>
                </p:grpSpPr>
                <p:sp>
                  <p:nvSpPr>
                    <p:cNvPr id="147505" name="Freeform 49"/>
                    <p:cNvSpPr>
                      <a:spLocks/>
                    </p:cNvSpPr>
                    <p:nvPr/>
                  </p:nvSpPr>
                  <p:spPr bwMode="hidden">
                    <a:xfrm rot="84182" flipH="1">
                      <a:off x="935" y="1466"/>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7506" name="Freeform 50"/>
                    <p:cNvSpPr>
                      <a:spLocks/>
                    </p:cNvSpPr>
                    <p:nvPr/>
                  </p:nvSpPr>
                  <p:spPr bwMode="hidden">
                    <a:xfrm rot="84182" flipH="1">
                      <a:off x="189" y="1446"/>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47507" name="Group 51"/>
                  <p:cNvGrpSpPr>
                    <a:grpSpLocks/>
                  </p:cNvGrpSpPr>
                  <p:nvPr/>
                </p:nvGrpSpPr>
                <p:grpSpPr bwMode="auto">
                  <a:xfrm>
                    <a:off x="579" y="1066"/>
                    <a:ext cx="1879" cy="427"/>
                    <a:chOff x="505" y="1094"/>
                    <a:chExt cx="1879" cy="427"/>
                  </a:xfrm>
                </p:grpSpPr>
                <p:sp>
                  <p:nvSpPr>
                    <p:cNvPr id="147508" name="Freeform 52"/>
                    <p:cNvSpPr>
                      <a:spLocks/>
                    </p:cNvSpPr>
                    <p:nvPr/>
                  </p:nvSpPr>
                  <p:spPr bwMode="hidden">
                    <a:xfrm rot="802576" flipH="1">
                      <a:off x="1151" y="130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7509" name="Freeform 53"/>
                    <p:cNvSpPr>
                      <a:spLocks/>
                    </p:cNvSpPr>
                    <p:nvPr/>
                  </p:nvSpPr>
                  <p:spPr bwMode="hidden">
                    <a:xfrm rot="802576" flipH="1">
                      <a:off x="505" y="1094"/>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147510" name="Group 54"/>
                  <p:cNvGrpSpPr>
                    <a:grpSpLocks/>
                  </p:cNvGrpSpPr>
                  <p:nvPr/>
                </p:nvGrpSpPr>
                <p:grpSpPr bwMode="auto">
                  <a:xfrm>
                    <a:off x="690" y="871"/>
                    <a:ext cx="1850" cy="554"/>
                    <a:chOff x="616" y="899"/>
                    <a:chExt cx="1850" cy="554"/>
                  </a:xfrm>
                </p:grpSpPr>
                <p:sp>
                  <p:nvSpPr>
                    <p:cNvPr id="147511" name="Freeform 55"/>
                    <p:cNvSpPr>
                      <a:spLocks/>
                    </p:cNvSpPr>
                    <p:nvPr/>
                  </p:nvSpPr>
                  <p:spPr bwMode="hidden">
                    <a:xfrm rot="1277471" flipH="1">
                      <a:off x="1233" y="123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7512" name="Freeform 56"/>
                    <p:cNvSpPr>
                      <a:spLocks/>
                    </p:cNvSpPr>
                    <p:nvPr/>
                  </p:nvSpPr>
                  <p:spPr bwMode="hidden">
                    <a:xfrm rot="1277471" flipH="1">
                      <a:off x="616" y="899"/>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147513" name="Group 57"/>
                  <p:cNvGrpSpPr>
                    <a:grpSpLocks/>
                  </p:cNvGrpSpPr>
                  <p:nvPr/>
                </p:nvGrpSpPr>
                <p:grpSpPr bwMode="auto">
                  <a:xfrm>
                    <a:off x="911" y="589"/>
                    <a:ext cx="1767" cy="743"/>
                    <a:chOff x="911" y="589"/>
                    <a:chExt cx="1767" cy="743"/>
                  </a:xfrm>
                </p:grpSpPr>
                <p:sp>
                  <p:nvSpPr>
                    <p:cNvPr id="147514" name="Freeform 58"/>
                    <p:cNvSpPr>
                      <a:spLocks/>
                    </p:cNvSpPr>
                    <p:nvPr/>
                  </p:nvSpPr>
                  <p:spPr bwMode="hidden">
                    <a:xfrm rot="2028410" flipH="1">
                      <a:off x="1445" y="111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7515" name="Freeform 59"/>
                    <p:cNvSpPr>
                      <a:spLocks/>
                    </p:cNvSpPr>
                    <p:nvPr/>
                  </p:nvSpPr>
                  <p:spPr bwMode="hidden">
                    <a:xfrm rot="2028410" flipH="1">
                      <a:off x="911" y="589"/>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147516" name="Group 60"/>
                  <p:cNvGrpSpPr>
                    <a:grpSpLocks/>
                  </p:cNvGrpSpPr>
                  <p:nvPr/>
                </p:nvGrpSpPr>
                <p:grpSpPr bwMode="auto">
                  <a:xfrm>
                    <a:off x="1120" y="300"/>
                    <a:ext cx="1693" cy="892"/>
                    <a:chOff x="1120" y="300"/>
                    <a:chExt cx="1693" cy="892"/>
                  </a:xfrm>
                </p:grpSpPr>
                <p:sp>
                  <p:nvSpPr>
                    <p:cNvPr id="147517" name="Freeform 61"/>
                    <p:cNvSpPr>
                      <a:spLocks/>
                    </p:cNvSpPr>
                    <p:nvPr/>
                  </p:nvSpPr>
                  <p:spPr bwMode="hidden">
                    <a:xfrm rot="2664424" flipH="1">
                      <a:off x="1562" y="977"/>
                      <a:ext cx="125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7518" name="Freeform 62"/>
                    <p:cNvSpPr>
                      <a:spLocks/>
                    </p:cNvSpPr>
                    <p:nvPr/>
                  </p:nvSpPr>
                  <p:spPr bwMode="hidden">
                    <a:xfrm rot="2664424" flipH="1">
                      <a:off x="1120" y="300"/>
                      <a:ext cx="67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147519" name="Group 63"/>
                  <p:cNvGrpSpPr>
                    <a:grpSpLocks/>
                  </p:cNvGrpSpPr>
                  <p:nvPr/>
                </p:nvGrpSpPr>
                <p:grpSpPr bwMode="auto">
                  <a:xfrm>
                    <a:off x="1707" y="76"/>
                    <a:ext cx="778" cy="1512"/>
                    <a:chOff x="1633" y="104"/>
                    <a:chExt cx="778" cy="1512"/>
                  </a:xfrm>
                </p:grpSpPr>
                <p:sp>
                  <p:nvSpPr>
                    <p:cNvPr id="147520" name="Freeform 64"/>
                    <p:cNvSpPr>
                      <a:spLocks/>
                    </p:cNvSpPr>
                    <p:nvPr/>
                  </p:nvSpPr>
                  <p:spPr bwMode="hidden">
                    <a:xfrm rot="3473776" flipH="1">
                      <a:off x="1754" y="958"/>
                      <a:ext cx="1100"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7521" name="Freeform 65"/>
                    <p:cNvSpPr>
                      <a:spLocks/>
                    </p:cNvSpPr>
                    <p:nvPr/>
                  </p:nvSpPr>
                  <p:spPr bwMode="hidden">
                    <a:xfrm rot="3473776" flipH="1">
                      <a:off x="1506" y="231"/>
                      <a:ext cx="591"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147522" name="Group 66"/>
                  <p:cNvGrpSpPr>
                    <a:grpSpLocks/>
                  </p:cNvGrpSpPr>
                  <p:nvPr/>
                </p:nvGrpSpPr>
                <p:grpSpPr bwMode="auto">
                  <a:xfrm>
                    <a:off x="2009" y="0"/>
                    <a:ext cx="634" cy="1534"/>
                    <a:chOff x="1935" y="28"/>
                    <a:chExt cx="634" cy="1534"/>
                  </a:xfrm>
                </p:grpSpPr>
                <p:sp>
                  <p:nvSpPr>
                    <p:cNvPr id="147523" name="Freeform 67"/>
                    <p:cNvSpPr>
                      <a:spLocks/>
                    </p:cNvSpPr>
                    <p:nvPr/>
                  </p:nvSpPr>
                  <p:spPr bwMode="hidden">
                    <a:xfrm rot="4126480" flipH="1">
                      <a:off x="1931" y="924"/>
                      <a:ext cx="106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7524" name="Freeform 68"/>
                    <p:cNvSpPr>
                      <a:spLocks/>
                    </p:cNvSpPr>
                    <p:nvPr/>
                  </p:nvSpPr>
                  <p:spPr bwMode="hidden">
                    <a:xfrm rot="4126480" flipH="1">
                      <a:off x="1819"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147525" name="Group 69"/>
                  <p:cNvGrpSpPr>
                    <a:grpSpLocks/>
                  </p:cNvGrpSpPr>
                  <p:nvPr/>
                </p:nvGrpSpPr>
                <p:grpSpPr bwMode="auto">
                  <a:xfrm>
                    <a:off x="2896" y="644"/>
                    <a:ext cx="1845" cy="566"/>
                    <a:chOff x="2822" y="672"/>
                    <a:chExt cx="1845" cy="566"/>
                  </a:xfrm>
                </p:grpSpPr>
                <p:sp>
                  <p:nvSpPr>
                    <p:cNvPr id="147526" name="Freeform 70"/>
                    <p:cNvSpPr>
                      <a:spLocks/>
                    </p:cNvSpPr>
                    <p:nvPr/>
                  </p:nvSpPr>
                  <p:spPr bwMode="hidden">
                    <a:xfrm rot="-1325434">
                      <a:off x="2822" y="1023"/>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7527" name="Freeform 71"/>
                    <p:cNvSpPr>
                      <a:spLocks/>
                    </p:cNvSpPr>
                    <p:nvPr/>
                  </p:nvSpPr>
                  <p:spPr bwMode="hidden">
                    <a:xfrm rot="-1325434">
                      <a:off x="4005" y="672"/>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47528" name="Group 72"/>
                  <p:cNvGrpSpPr>
                    <a:grpSpLocks/>
                  </p:cNvGrpSpPr>
                  <p:nvPr/>
                </p:nvGrpSpPr>
                <p:grpSpPr bwMode="auto">
                  <a:xfrm>
                    <a:off x="2757" y="417"/>
                    <a:ext cx="1781" cy="717"/>
                    <a:chOff x="2683" y="445"/>
                    <a:chExt cx="1781" cy="717"/>
                  </a:xfrm>
                </p:grpSpPr>
                <p:sp>
                  <p:nvSpPr>
                    <p:cNvPr id="147529" name="Freeform 73"/>
                    <p:cNvSpPr>
                      <a:spLocks/>
                    </p:cNvSpPr>
                    <p:nvPr/>
                  </p:nvSpPr>
                  <p:spPr bwMode="hidden">
                    <a:xfrm rot="-1921064">
                      <a:off x="2683" y="94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7530" name="Freeform 74"/>
                    <p:cNvSpPr>
                      <a:spLocks/>
                    </p:cNvSpPr>
                    <p:nvPr/>
                  </p:nvSpPr>
                  <p:spPr bwMode="hidden">
                    <a:xfrm rot="-1921064">
                      <a:off x="3802" y="445"/>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sp>
                <p:nvSpPr>
                  <p:cNvPr id="147531" name="Freeform 75"/>
                  <p:cNvSpPr>
                    <a:spLocks/>
                  </p:cNvSpPr>
                  <p:nvPr/>
                </p:nvSpPr>
                <p:spPr bwMode="hidden">
                  <a:xfrm rot="4578755" flipH="1">
                    <a:off x="2175" y="949"/>
                    <a:ext cx="1027" cy="14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endParaRPr lang="ru-RU"/>
                  </a:p>
                </p:txBody>
              </p:sp>
              <p:sp>
                <p:nvSpPr>
                  <p:cNvPr id="147532" name="Freeform 76"/>
                  <p:cNvSpPr>
                    <a:spLocks/>
                  </p:cNvSpPr>
                  <p:nvPr/>
                </p:nvSpPr>
                <p:spPr bwMode="hidden">
                  <a:xfrm rot="4578755" flipH="1">
                    <a:off x="2199" y="196"/>
                    <a:ext cx="552" cy="22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nvGrpSpPr>
                  <p:cNvPr id="147533" name="Group 77"/>
                  <p:cNvGrpSpPr>
                    <a:grpSpLocks/>
                  </p:cNvGrpSpPr>
                  <p:nvPr/>
                </p:nvGrpSpPr>
                <p:grpSpPr bwMode="auto">
                  <a:xfrm>
                    <a:off x="2874" y="13"/>
                    <a:ext cx="640" cy="1520"/>
                    <a:chOff x="2800" y="41"/>
                    <a:chExt cx="640" cy="1520"/>
                  </a:xfrm>
                </p:grpSpPr>
                <p:sp>
                  <p:nvSpPr>
                    <p:cNvPr id="147534" name="Freeform 78"/>
                    <p:cNvSpPr>
                      <a:spLocks/>
                    </p:cNvSpPr>
                    <p:nvPr/>
                  </p:nvSpPr>
                  <p:spPr bwMode="hidden">
                    <a:xfrm rot="-3857755">
                      <a:off x="2361" y="938"/>
                      <a:ext cx="1062" cy="1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7535" name="Freeform 79"/>
                    <p:cNvSpPr>
                      <a:spLocks/>
                    </p:cNvSpPr>
                    <p:nvPr/>
                  </p:nvSpPr>
                  <p:spPr bwMode="hidden">
                    <a:xfrm rot="-3857755">
                      <a:off x="3011" y="181"/>
                      <a:ext cx="570" cy="2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47536" name="Group 80"/>
                  <p:cNvGrpSpPr>
                    <a:grpSpLocks/>
                  </p:cNvGrpSpPr>
                  <p:nvPr/>
                </p:nvGrpSpPr>
                <p:grpSpPr bwMode="auto">
                  <a:xfrm>
                    <a:off x="3008" y="135"/>
                    <a:ext cx="1017" cy="1464"/>
                    <a:chOff x="2934" y="163"/>
                    <a:chExt cx="1017" cy="1464"/>
                  </a:xfrm>
                </p:grpSpPr>
                <p:sp>
                  <p:nvSpPr>
                    <p:cNvPr id="147537" name="Freeform 81"/>
                    <p:cNvSpPr>
                      <a:spLocks/>
                    </p:cNvSpPr>
                    <p:nvPr/>
                  </p:nvSpPr>
                  <p:spPr bwMode="hidden">
                    <a:xfrm rot="-2777260">
                      <a:off x="2491" y="915"/>
                      <a:ext cx="1155"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7538" name="Freeform 82"/>
                    <p:cNvSpPr>
                      <a:spLocks/>
                    </p:cNvSpPr>
                    <p:nvPr/>
                  </p:nvSpPr>
                  <p:spPr bwMode="hidden">
                    <a:xfrm rot="-2777260">
                      <a:off x="3430" y="261"/>
                      <a:ext cx="620" cy="42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47539" name="Group 83"/>
                  <p:cNvGrpSpPr>
                    <a:grpSpLocks/>
                  </p:cNvGrpSpPr>
                  <p:nvPr/>
                </p:nvGrpSpPr>
                <p:grpSpPr bwMode="auto">
                  <a:xfrm>
                    <a:off x="2804" y="4"/>
                    <a:ext cx="243" cy="1448"/>
                    <a:chOff x="2730" y="32"/>
                    <a:chExt cx="243" cy="1448"/>
                  </a:xfrm>
                </p:grpSpPr>
                <p:sp>
                  <p:nvSpPr>
                    <p:cNvPr id="147540" name="Freeform 84"/>
                    <p:cNvSpPr>
                      <a:spLocks/>
                    </p:cNvSpPr>
                    <p:nvPr/>
                  </p:nvSpPr>
                  <p:spPr bwMode="hidden">
                    <a:xfrm rot="-4903748">
                      <a:off x="2296" y="960"/>
                      <a:ext cx="954" cy="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7541" name="Freeform 85"/>
                    <p:cNvSpPr>
                      <a:spLocks/>
                    </p:cNvSpPr>
                    <p:nvPr/>
                  </p:nvSpPr>
                  <p:spPr bwMode="hidden">
                    <a:xfrm rot="-4903748">
                      <a:off x="2650" y="220"/>
                      <a:ext cx="512" cy="1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47542" name="Group 86"/>
                  <p:cNvGrpSpPr>
                    <a:grpSpLocks/>
                  </p:cNvGrpSpPr>
                  <p:nvPr/>
                </p:nvGrpSpPr>
                <p:grpSpPr bwMode="auto">
                  <a:xfrm>
                    <a:off x="1017" y="1741"/>
                    <a:ext cx="1085" cy="2450"/>
                    <a:chOff x="943" y="1769"/>
                    <a:chExt cx="1085" cy="2450"/>
                  </a:xfrm>
                </p:grpSpPr>
                <p:sp>
                  <p:nvSpPr>
                    <p:cNvPr id="147543" name="Freeform 87"/>
                    <p:cNvSpPr>
                      <a:spLocks/>
                    </p:cNvSpPr>
                    <p:nvPr/>
                  </p:nvSpPr>
                  <p:spPr bwMode="hidden">
                    <a:xfrm rot="18335692" flipH="1">
                      <a:off x="1010" y="2475"/>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7544" name="Freeform 88"/>
                    <p:cNvSpPr>
                      <a:spLocks/>
                    </p:cNvSpPr>
                    <p:nvPr/>
                  </p:nvSpPr>
                  <p:spPr bwMode="hidden">
                    <a:xfrm rot="18335692" flipH="1">
                      <a:off x="725" y="351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47545" name="Group 89"/>
                  <p:cNvGrpSpPr>
                    <a:grpSpLocks/>
                  </p:cNvGrpSpPr>
                  <p:nvPr/>
                </p:nvGrpSpPr>
                <p:grpSpPr bwMode="auto">
                  <a:xfrm>
                    <a:off x="1529" y="1908"/>
                    <a:ext cx="766" cy="2373"/>
                    <a:chOff x="1455" y="1936"/>
                    <a:chExt cx="766" cy="2373"/>
                  </a:xfrm>
                </p:grpSpPr>
                <p:sp>
                  <p:nvSpPr>
                    <p:cNvPr id="147546" name="Freeform 90"/>
                    <p:cNvSpPr>
                      <a:spLocks/>
                    </p:cNvSpPr>
                    <p:nvPr/>
                  </p:nvSpPr>
                  <p:spPr bwMode="hidden">
                    <a:xfrm rot="17542885" flipH="1">
                      <a:off x="1267" y="2578"/>
                      <a:ext cx="159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7547" name="Freeform 91"/>
                    <p:cNvSpPr>
                      <a:spLocks/>
                    </p:cNvSpPr>
                    <p:nvPr/>
                  </p:nvSpPr>
                  <p:spPr bwMode="hidden">
                    <a:xfrm rot="17542885" flipH="1">
                      <a:off x="1272" y="3636"/>
                      <a:ext cx="85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47548" name="Group 92"/>
                  <p:cNvGrpSpPr>
                    <a:grpSpLocks/>
                  </p:cNvGrpSpPr>
                  <p:nvPr/>
                </p:nvGrpSpPr>
                <p:grpSpPr bwMode="auto">
                  <a:xfrm rot="88588">
                    <a:off x="2061" y="1962"/>
                    <a:ext cx="459" cy="2329"/>
                    <a:chOff x="1956" y="1990"/>
                    <a:chExt cx="492" cy="2604"/>
                  </a:xfrm>
                </p:grpSpPr>
                <p:sp>
                  <p:nvSpPr>
                    <p:cNvPr id="147549" name="Freeform 93"/>
                    <p:cNvSpPr>
                      <a:spLocks/>
                    </p:cNvSpPr>
                    <p:nvPr/>
                  </p:nvSpPr>
                  <p:spPr bwMode="hidden">
                    <a:xfrm rot="16782062" flipH="1">
                      <a:off x="1442" y="2695"/>
                      <a:ext cx="1711" cy="30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7550" name="Freeform 94"/>
                    <p:cNvSpPr>
                      <a:spLocks/>
                    </p:cNvSpPr>
                    <p:nvPr/>
                  </p:nvSpPr>
                  <p:spPr bwMode="hidden">
                    <a:xfrm rot="16782062" flipH="1">
                      <a:off x="1734" y="3898"/>
                      <a:ext cx="918"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47551" name="Group 95"/>
                  <p:cNvGrpSpPr>
                    <a:grpSpLocks/>
                  </p:cNvGrpSpPr>
                  <p:nvPr/>
                </p:nvGrpSpPr>
                <p:grpSpPr bwMode="auto">
                  <a:xfrm>
                    <a:off x="3408" y="1689"/>
                    <a:ext cx="1125" cy="2426"/>
                    <a:chOff x="3334" y="1717"/>
                    <a:chExt cx="1125" cy="2426"/>
                  </a:xfrm>
                </p:grpSpPr>
                <p:sp>
                  <p:nvSpPr>
                    <p:cNvPr id="147552" name="Freeform 96"/>
                    <p:cNvSpPr>
                      <a:spLocks/>
                    </p:cNvSpPr>
                    <p:nvPr/>
                  </p:nvSpPr>
                  <p:spPr bwMode="hidden">
                    <a:xfrm rot="3144576">
                      <a:off x="2628" y="2423"/>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47553" name="Freeform 97"/>
                    <p:cNvSpPr>
                      <a:spLocks/>
                    </p:cNvSpPr>
                    <p:nvPr/>
                  </p:nvSpPr>
                  <p:spPr bwMode="hidden">
                    <a:xfrm rot="3144576">
                      <a:off x="3751" y="3436"/>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47554" name="Group 98"/>
                  <p:cNvGrpSpPr>
                    <a:grpSpLocks/>
                  </p:cNvGrpSpPr>
                  <p:nvPr/>
                </p:nvGrpSpPr>
                <p:grpSpPr bwMode="auto">
                  <a:xfrm>
                    <a:off x="3255" y="1838"/>
                    <a:ext cx="883" cy="2426"/>
                    <a:chOff x="3181" y="1866"/>
                    <a:chExt cx="883" cy="2426"/>
                  </a:xfrm>
                </p:grpSpPr>
                <p:sp>
                  <p:nvSpPr>
                    <p:cNvPr id="147555" name="Freeform 99"/>
                    <p:cNvSpPr>
                      <a:spLocks/>
                    </p:cNvSpPr>
                    <p:nvPr/>
                  </p:nvSpPr>
                  <p:spPr bwMode="hidden">
                    <a:xfrm rot="3745735">
                      <a:off x="2506" y="2541"/>
                      <a:ext cx="1650"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47556" name="Freeform 100"/>
                    <p:cNvSpPr>
                      <a:spLocks/>
                    </p:cNvSpPr>
                    <p:nvPr/>
                  </p:nvSpPr>
                  <p:spPr bwMode="hidden">
                    <a:xfrm rot="3745735">
                      <a:off x="3387" y="3615"/>
                      <a:ext cx="885" cy="46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47557" name="Group 101"/>
                  <p:cNvGrpSpPr>
                    <a:grpSpLocks/>
                  </p:cNvGrpSpPr>
                  <p:nvPr/>
                </p:nvGrpSpPr>
                <p:grpSpPr bwMode="auto">
                  <a:xfrm>
                    <a:off x="3080" y="1955"/>
                    <a:ext cx="619" cy="2386"/>
                    <a:chOff x="3006" y="1983"/>
                    <a:chExt cx="619" cy="2386"/>
                  </a:xfrm>
                </p:grpSpPr>
                <p:sp>
                  <p:nvSpPr>
                    <p:cNvPr id="147558" name="Freeform 102"/>
                    <p:cNvSpPr>
                      <a:spLocks/>
                    </p:cNvSpPr>
                    <p:nvPr/>
                  </p:nvSpPr>
                  <p:spPr bwMode="hidden">
                    <a:xfrm rot="4286818">
                      <a:off x="2328" y="2661"/>
                      <a:ext cx="160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47559" name="Freeform 103"/>
                    <p:cNvSpPr>
                      <a:spLocks/>
                    </p:cNvSpPr>
                    <p:nvPr/>
                  </p:nvSpPr>
                  <p:spPr bwMode="hidden">
                    <a:xfrm rot="4286818">
                      <a:off x="3002" y="3747"/>
                      <a:ext cx="85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ru-RU"/>
                    </a:p>
                  </p:txBody>
                </p:sp>
              </p:grpSp>
              <p:grpSp>
                <p:nvGrpSpPr>
                  <p:cNvPr id="147560" name="Group 104"/>
                  <p:cNvGrpSpPr>
                    <a:grpSpLocks/>
                  </p:cNvGrpSpPr>
                  <p:nvPr/>
                </p:nvGrpSpPr>
                <p:grpSpPr bwMode="auto">
                  <a:xfrm>
                    <a:off x="2893" y="2073"/>
                    <a:ext cx="405" cy="2219"/>
                    <a:chOff x="2819" y="2101"/>
                    <a:chExt cx="405" cy="2219"/>
                  </a:xfrm>
                </p:grpSpPr>
                <p:sp>
                  <p:nvSpPr>
                    <p:cNvPr id="147561" name="Freeform 105"/>
                    <p:cNvSpPr>
                      <a:spLocks/>
                    </p:cNvSpPr>
                    <p:nvPr/>
                  </p:nvSpPr>
                  <p:spPr bwMode="hidden">
                    <a:xfrm rot="4898956">
                      <a:off x="2206" y="2714"/>
                      <a:ext cx="147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47562" name="Freeform 106"/>
                    <p:cNvSpPr>
                      <a:spLocks/>
                    </p:cNvSpPr>
                    <p:nvPr/>
                  </p:nvSpPr>
                  <p:spPr bwMode="hidden">
                    <a:xfrm rot="4898956">
                      <a:off x="2636" y="3732"/>
                      <a:ext cx="790"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ru-RU"/>
                    </a:p>
                  </p:txBody>
                </p:sp>
              </p:grpSp>
              <p:grpSp>
                <p:nvGrpSpPr>
                  <p:cNvPr id="147563" name="Group 107"/>
                  <p:cNvGrpSpPr>
                    <a:grpSpLocks/>
                  </p:cNvGrpSpPr>
                  <p:nvPr/>
                </p:nvGrpSpPr>
                <p:grpSpPr bwMode="auto">
                  <a:xfrm>
                    <a:off x="2372" y="2107"/>
                    <a:ext cx="426" cy="2185"/>
                    <a:chOff x="2287" y="2135"/>
                    <a:chExt cx="426" cy="2185"/>
                  </a:xfrm>
                </p:grpSpPr>
                <p:sp>
                  <p:nvSpPr>
                    <p:cNvPr id="147564" name="Freeform 108"/>
                    <p:cNvSpPr>
                      <a:spLocks/>
                    </p:cNvSpPr>
                    <p:nvPr/>
                  </p:nvSpPr>
                  <p:spPr bwMode="hidden">
                    <a:xfrm rot="5755659">
                      <a:off x="1900" y="2760"/>
                      <a:ext cx="1437" cy="18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endParaRPr lang="ru-RU"/>
                    </a:p>
                  </p:txBody>
                </p:sp>
                <p:sp>
                  <p:nvSpPr>
                    <p:cNvPr id="147565" name="Freeform 109"/>
                    <p:cNvSpPr>
                      <a:spLocks/>
                    </p:cNvSpPr>
                    <p:nvPr/>
                  </p:nvSpPr>
                  <p:spPr bwMode="hidden">
                    <a:xfrm rot="5755659">
                      <a:off x="2049" y="3787"/>
                      <a:ext cx="771" cy="29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ru-RU"/>
                    </a:p>
                  </p:txBody>
                </p:sp>
              </p:grpSp>
            </p:grpSp>
          </p:grpSp>
          <p:grpSp>
            <p:nvGrpSpPr>
              <p:cNvPr id="147566" name="Group 110"/>
              <p:cNvGrpSpPr>
                <a:grpSpLocks/>
              </p:cNvGrpSpPr>
              <p:nvPr/>
            </p:nvGrpSpPr>
            <p:grpSpPr bwMode="auto">
              <a:xfrm>
                <a:off x="74" y="313"/>
                <a:ext cx="5459" cy="3667"/>
                <a:chOff x="74" y="313"/>
                <a:chExt cx="5459" cy="3667"/>
              </a:xfrm>
            </p:grpSpPr>
            <p:grpSp>
              <p:nvGrpSpPr>
                <p:cNvPr id="147567" name="Group 111"/>
                <p:cNvGrpSpPr>
                  <a:grpSpLocks/>
                </p:cNvGrpSpPr>
                <p:nvPr/>
              </p:nvGrpSpPr>
              <p:grpSpPr bwMode="auto">
                <a:xfrm>
                  <a:off x="74" y="313"/>
                  <a:ext cx="5459" cy="3667"/>
                  <a:chOff x="74" y="313"/>
                  <a:chExt cx="5459" cy="3667"/>
                </a:xfrm>
              </p:grpSpPr>
              <p:sp>
                <p:nvSpPr>
                  <p:cNvPr id="147568" name="Arc 112"/>
                  <p:cNvSpPr>
                    <a:spLocks/>
                  </p:cNvSpPr>
                  <p:nvPr/>
                </p:nvSpPr>
                <p:spPr bwMode="hidden">
                  <a:xfrm flipV="1">
                    <a:off x="2966" y="456"/>
                    <a:ext cx="2567" cy="2046"/>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endParaRPr lang="ru-RU"/>
                  </a:p>
                </p:txBody>
              </p:sp>
              <p:sp>
                <p:nvSpPr>
                  <p:cNvPr id="147569" name="Arc 113"/>
                  <p:cNvSpPr>
                    <a:spLocks/>
                  </p:cNvSpPr>
                  <p:nvPr/>
                </p:nvSpPr>
                <p:spPr bwMode="hidden">
                  <a:xfrm flipH="1">
                    <a:off x="388" y="1601"/>
                    <a:ext cx="2016" cy="2379"/>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endParaRPr lang="ru-RU"/>
                  </a:p>
                </p:txBody>
              </p:sp>
              <p:sp>
                <p:nvSpPr>
                  <p:cNvPr id="147570" name="Arc 114"/>
                  <p:cNvSpPr>
                    <a:spLocks/>
                  </p:cNvSpPr>
                  <p:nvPr/>
                </p:nvSpPr>
                <p:spPr bwMode="hidden">
                  <a:xfrm>
                    <a:off x="3029" y="1181"/>
                    <a:ext cx="1426"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ru-RU"/>
                  </a:p>
                </p:txBody>
              </p:sp>
              <p:sp>
                <p:nvSpPr>
                  <p:cNvPr id="147571" name="Arc 115"/>
                  <p:cNvSpPr>
                    <a:spLocks/>
                  </p:cNvSpPr>
                  <p:nvPr/>
                </p:nvSpPr>
                <p:spPr bwMode="hidden">
                  <a:xfrm flipH="1">
                    <a:off x="74" y="813"/>
                    <a:ext cx="2540" cy="2379"/>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endParaRPr lang="ru-RU"/>
                  </a:p>
                </p:txBody>
              </p:sp>
              <p:sp>
                <p:nvSpPr>
                  <p:cNvPr id="147572" name="Arc 116"/>
                  <p:cNvSpPr>
                    <a:spLocks/>
                  </p:cNvSpPr>
                  <p:nvPr/>
                </p:nvSpPr>
                <p:spPr bwMode="hidden">
                  <a:xfrm flipH="1">
                    <a:off x="790" y="313"/>
                    <a:ext cx="1850" cy="2304"/>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endParaRPr lang="ru-RU"/>
                  </a:p>
                </p:txBody>
              </p:sp>
              <p:sp>
                <p:nvSpPr>
                  <p:cNvPr id="147573" name="Arc 117"/>
                  <p:cNvSpPr>
                    <a:spLocks/>
                  </p:cNvSpPr>
                  <p:nvPr/>
                </p:nvSpPr>
                <p:spPr bwMode="hidden">
                  <a:xfrm>
                    <a:off x="2763" y="1281"/>
                    <a:ext cx="764" cy="23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endParaRPr lang="ru-RU"/>
                  </a:p>
                </p:txBody>
              </p:sp>
              <p:sp>
                <p:nvSpPr>
                  <p:cNvPr id="147574" name="Freeform 118"/>
                  <p:cNvSpPr>
                    <a:spLocks/>
                  </p:cNvSpPr>
                  <p:nvPr/>
                </p:nvSpPr>
                <p:spPr bwMode="hidden">
                  <a:xfrm flipH="1">
                    <a:off x="1800" y="438"/>
                    <a:ext cx="418"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grpSp>
            <p:sp>
              <p:nvSpPr>
                <p:cNvPr id="147575" name="Freeform 119"/>
                <p:cNvSpPr>
                  <a:spLocks/>
                </p:cNvSpPr>
                <p:nvPr/>
              </p:nvSpPr>
              <p:spPr bwMode="hidden">
                <a:xfrm rot="20253369">
                  <a:off x="3280" y="1529"/>
                  <a:ext cx="442"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ru-RU"/>
                </a:p>
              </p:txBody>
            </p:sp>
          </p:grpSp>
        </p:grpSp>
        <p:grpSp>
          <p:nvGrpSpPr>
            <p:cNvPr id="147576" name="Group 120"/>
            <p:cNvGrpSpPr>
              <a:grpSpLocks/>
            </p:cNvGrpSpPr>
            <p:nvPr/>
          </p:nvGrpSpPr>
          <p:grpSpPr bwMode="auto">
            <a:xfrm>
              <a:off x="1476" y="449"/>
              <a:ext cx="4038" cy="2966"/>
              <a:chOff x="210" y="337"/>
              <a:chExt cx="5198" cy="3818"/>
            </a:xfrm>
          </p:grpSpPr>
          <p:sp>
            <p:nvSpPr>
              <p:cNvPr id="147577" name="Freeform 121"/>
              <p:cNvSpPr>
                <a:spLocks/>
              </p:cNvSpPr>
              <p:nvPr/>
            </p:nvSpPr>
            <p:spPr bwMode="hidden">
              <a:xfrm flipH="1">
                <a:off x="1934" y="2382"/>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ru-RU"/>
              </a:p>
            </p:txBody>
          </p:sp>
          <p:sp>
            <p:nvSpPr>
              <p:cNvPr id="147578" name="Arc 122"/>
              <p:cNvSpPr>
                <a:spLocks/>
              </p:cNvSpPr>
              <p:nvPr/>
            </p:nvSpPr>
            <p:spPr bwMode="hidden">
              <a:xfrm flipH="1">
                <a:off x="1054" y="1851"/>
                <a:ext cx="2122" cy="2304"/>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endParaRPr lang="ru-RU"/>
              </a:p>
            </p:txBody>
          </p:sp>
          <p:sp>
            <p:nvSpPr>
              <p:cNvPr id="147579" name="Arc 123"/>
              <p:cNvSpPr>
                <a:spLocks/>
              </p:cNvSpPr>
              <p:nvPr/>
            </p:nvSpPr>
            <p:spPr bwMode="hidden">
              <a:xfrm flipH="1">
                <a:off x="1266" y="1480"/>
                <a:ext cx="1244" cy="2379"/>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endParaRPr lang="ru-RU"/>
              </a:p>
            </p:txBody>
          </p:sp>
          <p:sp>
            <p:nvSpPr>
              <p:cNvPr id="147580" name="Arc 124"/>
              <p:cNvSpPr>
                <a:spLocks/>
              </p:cNvSpPr>
              <p:nvPr/>
            </p:nvSpPr>
            <p:spPr bwMode="hidden">
              <a:xfrm flipH="1">
                <a:off x="210" y="1168"/>
                <a:ext cx="2376" cy="2379"/>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endParaRPr lang="ru-RU"/>
              </a:p>
            </p:txBody>
          </p:sp>
          <p:sp>
            <p:nvSpPr>
              <p:cNvPr id="147581" name="Arc 125"/>
              <p:cNvSpPr>
                <a:spLocks/>
              </p:cNvSpPr>
              <p:nvPr/>
            </p:nvSpPr>
            <p:spPr bwMode="hidden">
              <a:xfrm>
                <a:off x="2840" y="1503"/>
                <a:ext cx="381"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ru-RU"/>
              </a:p>
            </p:txBody>
          </p:sp>
          <p:sp>
            <p:nvSpPr>
              <p:cNvPr id="147582" name="Arc 126"/>
              <p:cNvSpPr>
                <a:spLocks/>
              </p:cNvSpPr>
              <p:nvPr/>
            </p:nvSpPr>
            <p:spPr bwMode="hidden">
              <a:xfrm>
                <a:off x="2940" y="1492"/>
                <a:ext cx="1004"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endParaRPr lang="ru-RU"/>
              </a:p>
            </p:txBody>
          </p:sp>
          <p:sp>
            <p:nvSpPr>
              <p:cNvPr id="147583" name="Freeform 127"/>
              <p:cNvSpPr>
                <a:spLocks/>
              </p:cNvSpPr>
              <p:nvPr/>
            </p:nvSpPr>
            <p:spPr bwMode="hidden">
              <a:xfrm>
                <a:off x="3301" y="2635"/>
                <a:ext cx="485" cy="147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ru-RU"/>
              </a:p>
            </p:txBody>
          </p:sp>
          <p:sp>
            <p:nvSpPr>
              <p:cNvPr id="147584" name="Freeform 128"/>
              <p:cNvSpPr>
                <a:spLocks/>
              </p:cNvSpPr>
              <p:nvPr/>
            </p:nvSpPr>
            <p:spPr bwMode="hidden">
              <a:xfrm rot="19660755" flipV="1">
                <a:off x="2546" y="2150"/>
                <a:ext cx="442"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ru-RU"/>
              </a:p>
            </p:txBody>
          </p:sp>
          <p:sp>
            <p:nvSpPr>
              <p:cNvPr id="147585" name="Freeform 129"/>
              <p:cNvSpPr>
                <a:spLocks/>
              </p:cNvSpPr>
              <p:nvPr/>
            </p:nvSpPr>
            <p:spPr bwMode="hidden">
              <a:xfrm flipH="1">
                <a:off x="489" y="2504"/>
                <a:ext cx="1085"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sp>
            <p:nvSpPr>
              <p:cNvPr id="147586" name="Freeform 130"/>
              <p:cNvSpPr>
                <a:spLocks/>
              </p:cNvSpPr>
              <p:nvPr/>
            </p:nvSpPr>
            <p:spPr bwMode="hidden">
              <a:xfrm flipH="1">
                <a:off x="1000" y="893"/>
                <a:ext cx="696" cy="152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sp>
            <p:nvSpPr>
              <p:cNvPr id="147587" name="Freeform 131"/>
              <p:cNvSpPr>
                <a:spLocks/>
              </p:cNvSpPr>
              <p:nvPr/>
            </p:nvSpPr>
            <p:spPr bwMode="hidden">
              <a:xfrm>
                <a:off x="4401" y="2280"/>
                <a:ext cx="1007" cy="1601"/>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ru-RU"/>
              </a:p>
            </p:txBody>
          </p:sp>
          <p:sp>
            <p:nvSpPr>
              <p:cNvPr id="147588" name="Freeform 132"/>
              <p:cNvSpPr>
                <a:spLocks/>
              </p:cNvSpPr>
              <p:nvPr/>
            </p:nvSpPr>
            <p:spPr bwMode="hidden">
              <a:xfrm>
                <a:off x="3878" y="1470"/>
                <a:ext cx="1518" cy="106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sp>
            <p:nvSpPr>
              <p:cNvPr id="147589" name="Freeform 133"/>
              <p:cNvSpPr>
                <a:spLocks/>
              </p:cNvSpPr>
              <p:nvPr/>
            </p:nvSpPr>
            <p:spPr bwMode="hidden">
              <a:xfrm>
                <a:off x="3934" y="337"/>
                <a:ext cx="663" cy="1434"/>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sp>
            <p:nvSpPr>
              <p:cNvPr id="147590" name="Freeform 134"/>
              <p:cNvSpPr>
                <a:spLocks/>
              </p:cNvSpPr>
              <p:nvPr/>
            </p:nvSpPr>
            <p:spPr bwMode="hidden">
              <a:xfrm rot="1346631" flipH="1">
                <a:off x="1702" y="1506"/>
                <a:ext cx="442" cy="83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ru-RU"/>
              </a:p>
            </p:txBody>
          </p:sp>
        </p:grpSp>
      </p:grpSp>
      <p:sp>
        <p:nvSpPr>
          <p:cNvPr id="147591" name="Rectangle 135"/>
          <p:cNvSpPr>
            <a:spLocks noGrp="1" noChangeArrowheads="1"/>
          </p:cNvSpPr>
          <p:nvPr>
            <p:ph type="ctrTitle" sz="quarter"/>
          </p:nvPr>
        </p:nvSpPr>
        <p:spPr>
          <a:xfrm>
            <a:off x="685800" y="1827213"/>
            <a:ext cx="7772400" cy="1627187"/>
          </a:xfrm>
        </p:spPr>
        <p:txBody>
          <a:bodyPr/>
          <a:lstStyle>
            <a:lvl1pPr>
              <a:defRPr/>
            </a:lvl1pPr>
          </a:lstStyle>
          <a:p>
            <a:r>
              <a:rPr lang="ru-RU"/>
              <a:t>Образец заголовка</a:t>
            </a:r>
          </a:p>
        </p:txBody>
      </p:sp>
      <p:sp>
        <p:nvSpPr>
          <p:cNvPr id="147592"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ru-RU"/>
              <a:t>Образец подзаголовка</a:t>
            </a:r>
          </a:p>
        </p:txBody>
      </p:sp>
      <p:sp>
        <p:nvSpPr>
          <p:cNvPr id="147593" name="Rectangle 137"/>
          <p:cNvSpPr>
            <a:spLocks noGrp="1" noChangeArrowheads="1"/>
          </p:cNvSpPr>
          <p:nvPr>
            <p:ph type="dt" sz="quarter" idx="2"/>
          </p:nvPr>
        </p:nvSpPr>
        <p:spPr/>
        <p:txBody>
          <a:bodyPr/>
          <a:lstStyle>
            <a:lvl1pPr>
              <a:defRPr/>
            </a:lvl1pPr>
          </a:lstStyle>
          <a:p>
            <a:endParaRPr lang="ru-RU"/>
          </a:p>
        </p:txBody>
      </p:sp>
      <p:sp>
        <p:nvSpPr>
          <p:cNvPr id="147594" name="Rectangle 138"/>
          <p:cNvSpPr>
            <a:spLocks noGrp="1" noChangeArrowheads="1"/>
          </p:cNvSpPr>
          <p:nvPr>
            <p:ph type="ftr" sz="quarter" idx="3"/>
          </p:nvPr>
        </p:nvSpPr>
        <p:spPr/>
        <p:txBody>
          <a:bodyPr/>
          <a:lstStyle>
            <a:lvl1pPr>
              <a:defRPr/>
            </a:lvl1pPr>
          </a:lstStyle>
          <a:p>
            <a:endParaRPr lang="ru-RU"/>
          </a:p>
        </p:txBody>
      </p:sp>
      <p:sp>
        <p:nvSpPr>
          <p:cNvPr id="147595" name="Rectangle 139"/>
          <p:cNvSpPr>
            <a:spLocks noGrp="1" noChangeArrowheads="1"/>
          </p:cNvSpPr>
          <p:nvPr>
            <p:ph type="sldNum" sz="quarter" idx="4"/>
          </p:nvPr>
        </p:nvSpPr>
        <p:spPr/>
        <p:txBody>
          <a:bodyPr/>
          <a:lstStyle>
            <a:lvl1pPr>
              <a:defRPr/>
            </a:lvl1pPr>
          </a:lstStyle>
          <a:p>
            <a:fld id="{1BA0A035-A7E7-4016-B118-6B9DB75EF288}" type="slidenum">
              <a:rPr lang="ru-RU"/>
              <a:pPr/>
              <a:t>‹#›</a:t>
            </a:fld>
            <a:endParaRPr lang="ru-RU"/>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40D9658-7E2B-49BB-B32F-4E85AF9BF21E}" type="slidenum">
              <a:rPr lang="ru-RU"/>
              <a:pPr/>
              <a:t>‹#›</a:t>
            </a:fld>
            <a:endParaRPr lang="ru-RU"/>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206BAB0-560C-4307-BDDC-197FEA13CD04}" type="slidenum">
              <a:rPr lang="ru-RU"/>
              <a:pPr/>
              <a:t>‹#›</a:t>
            </a:fld>
            <a:endParaRPr lang="ru-RU"/>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912CED24-1272-4511-AC25-186421A6A128}" type="slidenum">
              <a:rPr lang="ru-RU"/>
              <a:pPr/>
              <a:t>‹#›</a:t>
            </a:fld>
            <a:endParaRPr lang="ru-RU"/>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69C5CE05-174B-435A-9F00-7BD8768DC8D2}" type="slidenum">
              <a:rPr lang="ru-RU"/>
              <a:pPr/>
              <a:t>‹#›</a:t>
            </a:fld>
            <a:endParaRPr lang="ru-RU"/>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A6348599-255C-44DF-BD76-0D985929D45F}" type="slidenum">
              <a:rPr lang="ru-RU"/>
              <a:pPr/>
              <a:t>‹#›</a:t>
            </a:fld>
            <a:endParaRPr lang="ru-RU"/>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B1014FF3-CC94-4254-958C-219273E708C4}" type="slidenum">
              <a:rPr lang="ru-RU"/>
              <a:pPr/>
              <a:t>‹#›</a:t>
            </a:fld>
            <a:endParaRPr lang="ru-RU"/>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5F331C46-EBDA-4BD8-928E-C05292549656}" type="slidenum">
              <a:rPr lang="ru-RU"/>
              <a:pPr/>
              <a:t>‹#›</a:t>
            </a:fld>
            <a:endParaRPr lang="ru-RU"/>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0FB42AF4-FDAA-4C37-91E4-086E5644DC9D}" type="slidenum">
              <a:rPr lang="ru-RU"/>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3186" name="Group 2"/>
          <p:cNvGrpSpPr>
            <a:grpSpLocks/>
          </p:cNvGrpSpPr>
          <p:nvPr/>
        </p:nvGrpSpPr>
        <p:grpSpPr bwMode="auto">
          <a:xfrm>
            <a:off x="3800475" y="1789113"/>
            <a:ext cx="5340350" cy="5056187"/>
            <a:chOff x="2394" y="1127"/>
            <a:chExt cx="3364" cy="3185"/>
          </a:xfrm>
        </p:grpSpPr>
        <p:sp>
          <p:nvSpPr>
            <p:cNvPr id="93187"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93188"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ru-RU"/>
            </a:p>
          </p:txBody>
        </p:sp>
        <p:sp>
          <p:nvSpPr>
            <p:cNvPr id="93189"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93190"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93191"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93192"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93193"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93194"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93195"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93196"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93197"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93198"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ru-RU"/>
            </a:p>
          </p:txBody>
        </p:sp>
        <p:sp>
          <p:nvSpPr>
            <p:cNvPr id="93199"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ru-RU"/>
            </a:p>
          </p:txBody>
        </p:sp>
        <p:sp>
          <p:nvSpPr>
            <p:cNvPr id="93200"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93201"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93202"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93203"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93204"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93205"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93206"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93207"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ru-RU"/>
            </a:p>
          </p:txBody>
        </p:sp>
        <p:sp>
          <p:nvSpPr>
            <p:cNvPr id="93208"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93209"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93210"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93211"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ru-RU"/>
            </a:p>
          </p:txBody>
        </p:sp>
        <p:sp>
          <p:nvSpPr>
            <p:cNvPr id="93212"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ru-RU"/>
            </a:p>
          </p:txBody>
        </p:sp>
        <p:sp>
          <p:nvSpPr>
            <p:cNvPr id="93213"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ru-RU"/>
            </a:p>
          </p:txBody>
        </p:sp>
        <p:sp>
          <p:nvSpPr>
            <p:cNvPr id="93214"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93215"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93216"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ru-RU"/>
            </a:p>
          </p:txBody>
        </p:sp>
        <p:sp>
          <p:nvSpPr>
            <p:cNvPr id="93217"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93218"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ru-RU"/>
            </a:p>
          </p:txBody>
        </p:sp>
        <p:sp>
          <p:nvSpPr>
            <p:cNvPr id="93219"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ru-RU"/>
            </a:p>
          </p:txBody>
        </p:sp>
        <p:sp>
          <p:nvSpPr>
            <p:cNvPr id="93220"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ru-RU"/>
            </a:p>
          </p:txBody>
        </p:sp>
      </p:grpSp>
      <p:sp>
        <p:nvSpPr>
          <p:cNvPr id="93221" name="Rectangle 37"/>
          <p:cNvSpPr>
            <a:spLocks noGrp="1" noChangeArrowheads="1"/>
          </p:cNvSpPr>
          <p:nvPr>
            <p:ph type="dt" sz="half" idx="2"/>
          </p:nvPr>
        </p:nvSpPr>
        <p:spPr/>
        <p:txBody>
          <a:bodyPr/>
          <a:lstStyle>
            <a:lvl1pPr>
              <a:defRPr/>
            </a:lvl1pPr>
          </a:lstStyle>
          <a:p>
            <a:endParaRPr lang="ru-RU"/>
          </a:p>
        </p:txBody>
      </p:sp>
      <p:sp>
        <p:nvSpPr>
          <p:cNvPr id="93222" name="Rectangle 38"/>
          <p:cNvSpPr>
            <a:spLocks noGrp="1" noChangeArrowheads="1"/>
          </p:cNvSpPr>
          <p:nvPr>
            <p:ph type="ftr" sz="quarter" idx="3"/>
          </p:nvPr>
        </p:nvSpPr>
        <p:spPr/>
        <p:txBody>
          <a:bodyPr/>
          <a:lstStyle>
            <a:lvl1pPr>
              <a:defRPr/>
            </a:lvl1pPr>
          </a:lstStyle>
          <a:p>
            <a:endParaRPr lang="ru-RU"/>
          </a:p>
        </p:txBody>
      </p:sp>
      <p:sp>
        <p:nvSpPr>
          <p:cNvPr id="93223"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93224"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ru-RU"/>
              <a:t>Образец заголовка</a:t>
            </a:r>
          </a:p>
        </p:txBody>
      </p:sp>
      <p:sp>
        <p:nvSpPr>
          <p:cNvPr id="93225" name="Rectangle 41"/>
          <p:cNvSpPr>
            <a:spLocks noGrp="1" noChangeArrowheads="1"/>
          </p:cNvSpPr>
          <p:nvPr>
            <p:ph type="sldNum" sz="quarter" idx="4"/>
          </p:nvPr>
        </p:nvSpPr>
        <p:spPr/>
        <p:txBody>
          <a:bodyPr/>
          <a:lstStyle>
            <a:lvl1pPr>
              <a:defRPr/>
            </a:lvl1pPr>
          </a:lstStyle>
          <a:p>
            <a:fld id="{3B938B6C-022C-4679-9BC7-F8B00E5A83CC}" type="slidenum">
              <a:rPr lang="ru-RU"/>
              <a:pPr/>
              <a:t>‹#›</a:t>
            </a:fld>
            <a:endParaRPr lang="ru-RU"/>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B38A603-4064-4C6C-AC5B-60AEF44D6559}" type="slidenum">
              <a:rPr lang="ru-RU"/>
              <a:pPr/>
              <a:t>‹#›</a:t>
            </a:fld>
            <a:endParaRPr lang="ru-RU"/>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301625"/>
            <a:ext cx="1943100" cy="57943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301625"/>
            <a:ext cx="5676900" cy="57943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3173E46-C136-4367-BEDE-AEDBE1950D4E}"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F962867-D229-41F5-943D-FDC87710DA90}" type="slidenum">
              <a:rPr lang="ru-RU"/>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336E2D8-BE01-4E23-8BB6-053F0F1D3682}" type="slidenum">
              <a:rPr lang="ru-RU"/>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BED4CA50-AEC9-4AC6-811A-B99341B68686}" type="slidenum">
              <a:rPr lang="ru-RU"/>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6FD759AD-22EF-44EC-AFDD-2779EAA4A51E}" type="slidenum">
              <a:rPr lang="ru-RU"/>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B1778A9A-0B9E-4187-A07C-D0D399640A87}" type="slidenum">
              <a:rPr lang="ru-RU"/>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B12B65CF-97AF-4C21-820E-298449D47D36}" type="slidenum">
              <a:rPr lang="ru-RU"/>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2B623A53-BE76-41E9-9CD7-E2B061F18273}"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78F9335-7A48-4024-8477-EEC1EF6E600A}" type="slidenum">
              <a:rPr lang="ru-RU"/>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172E18F-63A8-4798-AA7E-949EDDA0A962}" type="slidenum">
              <a:rPr lang="ru-RU"/>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3F97476-CBC9-4CF5-88C4-2AC73A90E74B}" type="slidenum">
              <a:rPr lang="ru-RU"/>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036651F-9CF8-4A69-86BA-4EC81E9A2C5A}" type="slidenum">
              <a:rPr lang="ru-RU"/>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234" name="Group 2"/>
          <p:cNvGrpSpPr>
            <a:grpSpLocks/>
          </p:cNvGrpSpPr>
          <p:nvPr/>
        </p:nvGrpSpPr>
        <p:grpSpPr bwMode="auto">
          <a:xfrm>
            <a:off x="0" y="0"/>
            <a:ext cx="9140825" cy="6850063"/>
            <a:chOff x="0" y="0"/>
            <a:chExt cx="5758" cy="4315"/>
          </a:xfrm>
        </p:grpSpPr>
        <p:grpSp>
          <p:nvGrpSpPr>
            <p:cNvPr id="95235" name="Group 3"/>
            <p:cNvGrpSpPr>
              <a:grpSpLocks/>
            </p:cNvGrpSpPr>
            <p:nvPr userDrawn="1"/>
          </p:nvGrpSpPr>
          <p:grpSpPr bwMode="auto">
            <a:xfrm>
              <a:off x="1728" y="2230"/>
              <a:ext cx="4027" cy="2085"/>
              <a:chOff x="1728" y="2230"/>
              <a:chExt cx="4027" cy="2085"/>
            </a:xfrm>
          </p:grpSpPr>
          <p:sp>
            <p:nvSpPr>
              <p:cNvPr id="95236"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ru-RU"/>
              </a:p>
            </p:txBody>
          </p:sp>
          <p:sp>
            <p:nvSpPr>
              <p:cNvPr id="95237"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ru-RU"/>
              </a:p>
            </p:txBody>
          </p:sp>
          <p:sp>
            <p:nvSpPr>
              <p:cNvPr id="95238"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ru-RU"/>
              </a:p>
            </p:txBody>
          </p:sp>
          <p:sp>
            <p:nvSpPr>
              <p:cNvPr id="95239"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ru-RU"/>
              </a:p>
            </p:txBody>
          </p:sp>
          <p:sp>
            <p:nvSpPr>
              <p:cNvPr id="95240"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ru-RU"/>
              </a:p>
            </p:txBody>
          </p:sp>
        </p:grpSp>
        <p:sp>
          <p:nvSpPr>
            <p:cNvPr id="95241"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ru-RU"/>
            </a:p>
          </p:txBody>
        </p:sp>
        <p:sp>
          <p:nvSpPr>
            <p:cNvPr id="95242"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grpSp>
      <p:sp>
        <p:nvSpPr>
          <p:cNvPr id="95243" name="Rectangle 11"/>
          <p:cNvSpPr>
            <a:spLocks noGrp="1" noChangeArrowheads="1"/>
          </p:cNvSpPr>
          <p:nvPr>
            <p:ph type="ctrTitle" sz="quarter"/>
          </p:nvPr>
        </p:nvSpPr>
        <p:spPr>
          <a:xfrm>
            <a:off x="685800" y="1736725"/>
            <a:ext cx="7772400" cy="1920875"/>
          </a:xfrm>
        </p:spPr>
        <p:txBody>
          <a:bodyPr/>
          <a:lstStyle>
            <a:lvl1pPr>
              <a:defRPr sz="6000"/>
            </a:lvl1pPr>
          </a:lstStyle>
          <a:p>
            <a:r>
              <a:rPr lang="ru-RU"/>
              <a:t>Образец заголовка</a:t>
            </a:r>
          </a:p>
        </p:txBody>
      </p:sp>
      <p:sp>
        <p:nvSpPr>
          <p:cNvPr id="9524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95245" name="Rectangle 13"/>
          <p:cNvSpPr>
            <a:spLocks noGrp="1" noChangeArrowheads="1"/>
          </p:cNvSpPr>
          <p:nvPr>
            <p:ph type="dt" sz="quarter" idx="2"/>
          </p:nvPr>
        </p:nvSpPr>
        <p:spPr>
          <a:xfrm>
            <a:off x="457200" y="6248400"/>
            <a:ext cx="2133600" cy="476250"/>
          </a:xfrm>
        </p:spPr>
        <p:txBody>
          <a:bodyPr/>
          <a:lstStyle>
            <a:lvl1pPr>
              <a:defRPr/>
            </a:lvl1pPr>
          </a:lstStyle>
          <a:p>
            <a:endParaRPr lang="ru-RU"/>
          </a:p>
        </p:txBody>
      </p:sp>
      <p:sp>
        <p:nvSpPr>
          <p:cNvPr id="95246" name="Rectangle 14"/>
          <p:cNvSpPr>
            <a:spLocks noGrp="1" noChangeArrowheads="1"/>
          </p:cNvSpPr>
          <p:nvPr>
            <p:ph type="ftr" sz="quarter" idx="3"/>
          </p:nvPr>
        </p:nvSpPr>
        <p:spPr>
          <a:xfrm>
            <a:off x="3124200" y="6251575"/>
            <a:ext cx="2895600" cy="476250"/>
          </a:xfrm>
        </p:spPr>
        <p:txBody>
          <a:bodyPr/>
          <a:lstStyle>
            <a:lvl1pPr>
              <a:defRPr/>
            </a:lvl1pPr>
          </a:lstStyle>
          <a:p>
            <a:endParaRPr lang="ru-RU"/>
          </a:p>
        </p:txBody>
      </p:sp>
      <p:sp>
        <p:nvSpPr>
          <p:cNvPr id="95247" name="Rectangle 15"/>
          <p:cNvSpPr>
            <a:spLocks noGrp="1" noChangeArrowheads="1"/>
          </p:cNvSpPr>
          <p:nvPr>
            <p:ph type="sldNum" sz="quarter" idx="4"/>
          </p:nvPr>
        </p:nvSpPr>
        <p:spPr>
          <a:xfrm>
            <a:off x="6553200" y="6254750"/>
            <a:ext cx="2133600" cy="476250"/>
          </a:xfrm>
        </p:spPr>
        <p:txBody>
          <a:bodyPr/>
          <a:lstStyle>
            <a:lvl1pPr>
              <a:defRPr/>
            </a:lvl1pPr>
          </a:lstStyle>
          <a:p>
            <a:fld id="{BC4EB96A-9EDD-430D-8B16-55A49B11BFC9}" type="slidenum">
              <a:rPr lang="ru-RU"/>
              <a:pPr/>
              <a:t>‹#›</a:t>
            </a:fld>
            <a:endParaRPr lang="ru-RU"/>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0CFC05C6-A981-407E-B341-7FC7BFBBDAEF}" type="slidenum">
              <a:rPr lang="ru-RU"/>
              <a:pPr/>
              <a:t>‹#›</a:t>
            </a:fld>
            <a:endParaRPr lang="ru-RU"/>
          </a:p>
        </p:txBody>
      </p:sp>
      <p:sp>
        <p:nvSpPr>
          <p:cNvPr id="6" name="Нижний колонтитул 5"/>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84C31F97-9FC1-4356-9D53-9F27A329795D}" type="slidenum">
              <a:rPr lang="ru-RU"/>
              <a:pPr/>
              <a:t>‹#›</a:t>
            </a:fld>
            <a:endParaRPr lang="ru-RU"/>
          </a:p>
        </p:txBody>
      </p:sp>
      <p:sp>
        <p:nvSpPr>
          <p:cNvPr id="6" name="Нижний колонтитул 5"/>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омер слайда 5"/>
          <p:cNvSpPr>
            <a:spLocks noGrp="1"/>
          </p:cNvSpPr>
          <p:nvPr>
            <p:ph type="sldNum" sz="quarter" idx="11"/>
          </p:nvPr>
        </p:nvSpPr>
        <p:spPr/>
        <p:txBody>
          <a:bodyPr/>
          <a:lstStyle>
            <a:lvl1pPr>
              <a:defRPr/>
            </a:lvl1pPr>
          </a:lstStyle>
          <a:p>
            <a:fld id="{5AFC25EF-3313-483C-A7C3-26622687D606}" type="slidenum">
              <a:rPr lang="ru-RU"/>
              <a:pPr/>
              <a:t>‹#›</a:t>
            </a:fld>
            <a:endParaRPr lang="ru-RU"/>
          </a:p>
        </p:txBody>
      </p:sp>
      <p:sp>
        <p:nvSpPr>
          <p:cNvPr id="7" name="Нижний колонтитул 6"/>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омер слайда 7"/>
          <p:cNvSpPr>
            <a:spLocks noGrp="1"/>
          </p:cNvSpPr>
          <p:nvPr>
            <p:ph type="sldNum" sz="quarter" idx="11"/>
          </p:nvPr>
        </p:nvSpPr>
        <p:spPr/>
        <p:txBody>
          <a:bodyPr/>
          <a:lstStyle>
            <a:lvl1pPr>
              <a:defRPr/>
            </a:lvl1pPr>
          </a:lstStyle>
          <a:p>
            <a:fld id="{8F70792C-EDB4-4CE7-A850-28FB7D9493F6}" type="slidenum">
              <a:rPr lang="ru-RU"/>
              <a:pPr/>
              <a:t>‹#›</a:t>
            </a:fld>
            <a:endParaRPr lang="ru-RU"/>
          </a:p>
        </p:txBody>
      </p:sp>
      <p:sp>
        <p:nvSpPr>
          <p:cNvPr id="9" name="Нижний колонтитул 8"/>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омер слайда 3"/>
          <p:cNvSpPr>
            <a:spLocks noGrp="1"/>
          </p:cNvSpPr>
          <p:nvPr>
            <p:ph type="sldNum" sz="quarter" idx="11"/>
          </p:nvPr>
        </p:nvSpPr>
        <p:spPr/>
        <p:txBody>
          <a:bodyPr/>
          <a:lstStyle>
            <a:lvl1pPr>
              <a:defRPr/>
            </a:lvl1pPr>
          </a:lstStyle>
          <a:p>
            <a:fld id="{BC1988ED-86A0-4F44-9A3D-24976D603DD7}" type="slidenum">
              <a:rPr lang="ru-RU"/>
              <a:pPr/>
              <a:t>‹#›</a:t>
            </a:fld>
            <a:endParaRPr lang="ru-RU"/>
          </a:p>
        </p:txBody>
      </p:sp>
      <p:sp>
        <p:nvSpPr>
          <p:cNvPr id="5" name="Нижний колонтитул 4"/>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омер слайда 2"/>
          <p:cNvSpPr>
            <a:spLocks noGrp="1"/>
          </p:cNvSpPr>
          <p:nvPr>
            <p:ph type="sldNum" sz="quarter" idx="11"/>
          </p:nvPr>
        </p:nvSpPr>
        <p:spPr/>
        <p:txBody>
          <a:bodyPr/>
          <a:lstStyle>
            <a:lvl1pPr>
              <a:defRPr/>
            </a:lvl1pPr>
          </a:lstStyle>
          <a:p>
            <a:fld id="{EC44A8B5-3841-45E6-88C3-D8AF9A1061CF}" type="slidenum">
              <a:rPr lang="ru-RU"/>
              <a:pPr/>
              <a:t>‹#›</a:t>
            </a:fld>
            <a:endParaRPr lang="ru-RU"/>
          </a:p>
        </p:txBody>
      </p:sp>
      <p:sp>
        <p:nvSpPr>
          <p:cNvPr id="4" name="Нижний колонтитул 3"/>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415895E-1EC9-4BD5-B74E-4D989304262B}" type="slidenum">
              <a:rPr lang="ru-RU"/>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омер слайда 5"/>
          <p:cNvSpPr>
            <a:spLocks noGrp="1"/>
          </p:cNvSpPr>
          <p:nvPr>
            <p:ph type="sldNum" sz="quarter" idx="11"/>
          </p:nvPr>
        </p:nvSpPr>
        <p:spPr/>
        <p:txBody>
          <a:bodyPr/>
          <a:lstStyle>
            <a:lvl1pPr>
              <a:defRPr/>
            </a:lvl1pPr>
          </a:lstStyle>
          <a:p>
            <a:fld id="{C7E19914-F238-4B7D-9E8D-40A284EBFD32}" type="slidenum">
              <a:rPr lang="ru-RU"/>
              <a:pPr/>
              <a:t>‹#›</a:t>
            </a:fld>
            <a:endParaRPr lang="ru-RU"/>
          </a:p>
        </p:txBody>
      </p:sp>
      <p:sp>
        <p:nvSpPr>
          <p:cNvPr id="7" name="Нижний колонтитул 6"/>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омер слайда 5"/>
          <p:cNvSpPr>
            <a:spLocks noGrp="1"/>
          </p:cNvSpPr>
          <p:nvPr>
            <p:ph type="sldNum" sz="quarter" idx="11"/>
          </p:nvPr>
        </p:nvSpPr>
        <p:spPr/>
        <p:txBody>
          <a:bodyPr/>
          <a:lstStyle>
            <a:lvl1pPr>
              <a:defRPr/>
            </a:lvl1pPr>
          </a:lstStyle>
          <a:p>
            <a:fld id="{F1126FE9-AACE-4979-93C7-B1BB26237C54}" type="slidenum">
              <a:rPr lang="ru-RU"/>
              <a:pPr/>
              <a:t>‹#›</a:t>
            </a:fld>
            <a:endParaRPr lang="ru-RU"/>
          </a:p>
        </p:txBody>
      </p:sp>
      <p:sp>
        <p:nvSpPr>
          <p:cNvPr id="7" name="Нижний колонтитул 6"/>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F43A8EEB-93C3-4389-B6BF-4709C859C8E6}" type="slidenum">
              <a:rPr lang="ru-RU"/>
              <a:pPr/>
              <a:t>‹#›</a:t>
            </a:fld>
            <a:endParaRPr lang="ru-RU"/>
          </a:p>
        </p:txBody>
      </p:sp>
      <p:sp>
        <p:nvSpPr>
          <p:cNvPr id="6" name="Нижний колонтитул 5"/>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79B0CBCB-4060-4E10-AB1F-175A9F5F7B6E}" type="slidenum">
              <a:rPr lang="ru-RU"/>
              <a:pPr/>
              <a:t>‹#›</a:t>
            </a:fld>
            <a:endParaRPr lang="ru-RU"/>
          </a:p>
        </p:txBody>
      </p:sp>
      <p:sp>
        <p:nvSpPr>
          <p:cNvPr id="6" name="Нижний колонтитул 5"/>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9330" name="Group 2"/>
          <p:cNvGrpSpPr>
            <a:grpSpLocks/>
          </p:cNvGrpSpPr>
          <p:nvPr/>
        </p:nvGrpSpPr>
        <p:grpSpPr bwMode="auto">
          <a:xfrm>
            <a:off x="0" y="1422400"/>
            <a:ext cx="9147175" cy="5435600"/>
            <a:chOff x="0" y="896"/>
            <a:chExt cx="5762" cy="3424"/>
          </a:xfrm>
        </p:grpSpPr>
        <p:grpSp>
          <p:nvGrpSpPr>
            <p:cNvPr id="99331" name="Group 3"/>
            <p:cNvGrpSpPr>
              <a:grpSpLocks/>
            </p:cNvGrpSpPr>
            <p:nvPr userDrawn="1"/>
          </p:nvGrpSpPr>
          <p:grpSpPr bwMode="auto">
            <a:xfrm>
              <a:off x="20" y="896"/>
              <a:ext cx="5742" cy="3424"/>
              <a:chOff x="20" y="896"/>
              <a:chExt cx="5742" cy="3424"/>
            </a:xfrm>
          </p:grpSpPr>
          <p:sp>
            <p:nvSpPr>
              <p:cNvPr id="99332"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ru-RU"/>
              </a:p>
            </p:txBody>
          </p:sp>
          <p:sp>
            <p:nvSpPr>
              <p:cNvPr id="99333"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99334"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99335"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ru-RU"/>
              </a:p>
            </p:txBody>
          </p:sp>
          <p:sp>
            <p:nvSpPr>
              <p:cNvPr id="99336"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ru-RU"/>
              </a:p>
            </p:txBody>
          </p:sp>
          <p:sp>
            <p:nvSpPr>
              <p:cNvPr id="99337"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99338"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99339"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99340"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99341"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99342"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99343"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99344"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ru-RU"/>
              </a:p>
            </p:txBody>
          </p:sp>
        </p:grpSp>
        <p:grpSp>
          <p:nvGrpSpPr>
            <p:cNvPr id="99345" name="Group 17"/>
            <p:cNvGrpSpPr>
              <a:grpSpLocks/>
            </p:cNvGrpSpPr>
            <p:nvPr userDrawn="1"/>
          </p:nvGrpSpPr>
          <p:grpSpPr bwMode="auto">
            <a:xfrm>
              <a:off x="0" y="2291"/>
              <a:ext cx="1385" cy="1702"/>
              <a:chOff x="0" y="2291"/>
              <a:chExt cx="1385" cy="1702"/>
            </a:xfrm>
          </p:grpSpPr>
          <p:sp>
            <p:nvSpPr>
              <p:cNvPr id="99346"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ru-RU"/>
              </a:p>
            </p:txBody>
          </p:sp>
          <p:sp>
            <p:nvSpPr>
              <p:cNvPr id="99347"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ru-RU"/>
              </a:p>
            </p:txBody>
          </p:sp>
          <p:sp>
            <p:nvSpPr>
              <p:cNvPr id="99348"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ru-RU"/>
              </a:p>
            </p:txBody>
          </p:sp>
          <p:sp>
            <p:nvSpPr>
              <p:cNvPr id="99349"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ru-RU"/>
              </a:p>
            </p:txBody>
          </p:sp>
          <p:sp>
            <p:nvSpPr>
              <p:cNvPr id="99350"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ru-RU"/>
              </a:p>
            </p:txBody>
          </p:sp>
          <p:sp>
            <p:nvSpPr>
              <p:cNvPr id="99351"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ru-RU"/>
              </a:p>
            </p:txBody>
          </p:sp>
          <p:sp>
            <p:nvSpPr>
              <p:cNvPr id="99352"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ru-RU"/>
              </a:p>
            </p:txBody>
          </p:sp>
          <p:sp>
            <p:nvSpPr>
              <p:cNvPr id="99353"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ru-RU"/>
              </a:p>
            </p:txBody>
          </p:sp>
          <p:sp>
            <p:nvSpPr>
              <p:cNvPr id="99354"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ru-RU"/>
              </a:p>
            </p:txBody>
          </p:sp>
          <p:sp>
            <p:nvSpPr>
              <p:cNvPr id="99355"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ru-RU"/>
              </a:p>
            </p:txBody>
          </p:sp>
          <p:sp>
            <p:nvSpPr>
              <p:cNvPr id="99356"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ru-RU"/>
              </a:p>
            </p:txBody>
          </p:sp>
          <p:sp>
            <p:nvSpPr>
              <p:cNvPr id="99357"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ru-RU"/>
              </a:p>
            </p:txBody>
          </p:sp>
          <p:sp>
            <p:nvSpPr>
              <p:cNvPr id="99358"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ru-RU"/>
              </a:p>
            </p:txBody>
          </p:sp>
          <p:sp>
            <p:nvSpPr>
              <p:cNvPr id="99359"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ru-RU"/>
              </a:p>
            </p:txBody>
          </p:sp>
          <p:sp>
            <p:nvSpPr>
              <p:cNvPr id="99360"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ru-RU"/>
              </a:p>
            </p:txBody>
          </p:sp>
          <p:sp>
            <p:nvSpPr>
              <p:cNvPr id="99361"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ru-RU"/>
              </a:p>
            </p:txBody>
          </p:sp>
          <p:sp>
            <p:nvSpPr>
              <p:cNvPr id="99362"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ru-RU"/>
              </a:p>
            </p:txBody>
          </p:sp>
          <p:sp>
            <p:nvSpPr>
              <p:cNvPr id="99363"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ru-RU"/>
              </a:p>
            </p:txBody>
          </p:sp>
          <p:sp>
            <p:nvSpPr>
              <p:cNvPr id="99364"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ru-RU"/>
              </a:p>
            </p:txBody>
          </p:sp>
          <p:sp>
            <p:nvSpPr>
              <p:cNvPr id="99365"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ru-RU"/>
              </a:p>
            </p:txBody>
          </p:sp>
          <p:sp>
            <p:nvSpPr>
              <p:cNvPr id="99366"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ru-RU"/>
              </a:p>
            </p:txBody>
          </p:sp>
          <p:sp>
            <p:nvSpPr>
              <p:cNvPr id="99367"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ru-RU"/>
              </a:p>
            </p:txBody>
          </p:sp>
          <p:sp>
            <p:nvSpPr>
              <p:cNvPr id="99368"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ru-RU"/>
              </a:p>
            </p:txBody>
          </p:sp>
          <p:sp>
            <p:nvSpPr>
              <p:cNvPr id="99369"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ru-RU"/>
              </a:p>
            </p:txBody>
          </p:sp>
          <p:sp>
            <p:nvSpPr>
              <p:cNvPr id="99370"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ru-RU"/>
              </a:p>
            </p:txBody>
          </p:sp>
          <p:sp>
            <p:nvSpPr>
              <p:cNvPr id="99371"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ru-RU"/>
              </a:p>
            </p:txBody>
          </p:sp>
          <p:sp>
            <p:nvSpPr>
              <p:cNvPr id="99372"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ru-RU"/>
              </a:p>
            </p:txBody>
          </p:sp>
          <p:sp>
            <p:nvSpPr>
              <p:cNvPr id="99373"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ru-RU"/>
              </a:p>
            </p:txBody>
          </p:sp>
          <p:sp>
            <p:nvSpPr>
              <p:cNvPr id="99374"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ru-RU"/>
              </a:p>
            </p:txBody>
          </p:sp>
          <p:sp>
            <p:nvSpPr>
              <p:cNvPr id="99375"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ru-RU"/>
              </a:p>
            </p:txBody>
          </p:sp>
          <p:sp>
            <p:nvSpPr>
              <p:cNvPr id="99376"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ru-RU"/>
              </a:p>
            </p:txBody>
          </p:sp>
          <p:sp>
            <p:nvSpPr>
              <p:cNvPr id="99377"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ru-RU"/>
              </a:p>
            </p:txBody>
          </p:sp>
          <p:sp>
            <p:nvSpPr>
              <p:cNvPr id="99378"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ru-RU"/>
              </a:p>
            </p:txBody>
          </p:sp>
          <p:sp>
            <p:nvSpPr>
              <p:cNvPr id="99379"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ru-RU"/>
              </a:p>
            </p:txBody>
          </p:sp>
          <p:sp>
            <p:nvSpPr>
              <p:cNvPr id="99380"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ru-RU"/>
              </a:p>
            </p:txBody>
          </p:sp>
          <p:sp>
            <p:nvSpPr>
              <p:cNvPr id="99381"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ru-RU"/>
              </a:p>
            </p:txBody>
          </p:sp>
          <p:sp>
            <p:nvSpPr>
              <p:cNvPr id="99382"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ru-RU"/>
              </a:p>
            </p:txBody>
          </p:sp>
          <p:sp>
            <p:nvSpPr>
              <p:cNvPr id="99383"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ru-RU"/>
              </a:p>
            </p:txBody>
          </p:sp>
          <p:sp>
            <p:nvSpPr>
              <p:cNvPr id="99384"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ru-RU"/>
              </a:p>
            </p:txBody>
          </p:sp>
          <p:sp>
            <p:nvSpPr>
              <p:cNvPr id="99385"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ru-RU"/>
              </a:p>
            </p:txBody>
          </p:sp>
          <p:sp>
            <p:nvSpPr>
              <p:cNvPr id="99386"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ru-RU"/>
              </a:p>
            </p:txBody>
          </p:sp>
          <p:sp>
            <p:nvSpPr>
              <p:cNvPr id="99387"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ru-RU"/>
              </a:p>
            </p:txBody>
          </p:sp>
          <p:sp>
            <p:nvSpPr>
              <p:cNvPr id="99388"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ru-RU"/>
              </a:p>
            </p:txBody>
          </p:sp>
          <p:sp>
            <p:nvSpPr>
              <p:cNvPr id="99389"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ru-RU"/>
              </a:p>
            </p:txBody>
          </p:sp>
          <p:sp>
            <p:nvSpPr>
              <p:cNvPr id="99390"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ru-RU"/>
              </a:p>
            </p:txBody>
          </p:sp>
          <p:sp>
            <p:nvSpPr>
              <p:cNvPr id="99391"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ru-RU"/>
              </a:p>
            </p:txBody>
          </p:sp>
          <p:sp>
            <p:nvSpPr>
              <p:cNvPr id="99392"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ru-RU"/>
              </a:p>
            </p:txBody>
          </p:sp>
          <p:sp>
            <p:nvSpPr>
              <p:cNvPr id="99393"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ru-RU"/>
              </a:p>
            </p:txBody>
          </p:sp>
          <p:sp>
            <p:nvSpPr>
              <p:cNvPr id="99394"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ru-RU"/>
              </a:p>
            </p:txBody>
          </p:sp>
          <p:sp>
            <p:nvSpPr>
              <p:cNvPr id="99395"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ru-RU"/>
              </a:p>
            </p:txBody>
          </p:sp>
          <p:sp>
            <p:nvSpPr>
              <p:cNvPr id="99396"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ru-RU"/>
              </a:p>
            </p:txBody>
          </p:sp>
          <p:sp>
            <p:nvSpPr>
              <p:cNvPr id="99397"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ru-RU"/>
              </a:p>
            </p:txBody>
          </p:sp>
          <p:sp>
            <p:nvSpPr>
              <p:cNvPr id="99398"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ru-RU"/>
              </a:p>
            </p:txBody>
          </p:sp>
          <p:sp>
            <p:nvSpPr>
              <p:cNvPr id="99399"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ru-RU"/>
              </a:p>
            </p:txBody>
          </p:sp>
          <p:sp>
            <p:nvSpPr>
              <p:cNvPr id="99400"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ru-RU"/>
              </a:p>
            </p:txBody>
          </p:sp>
          <p:sp>
            <p:nvSpPr>
              <p:cNvPr id="99401"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ru-RU"/>
              </a:p>
            </p:txBody>
          </p:sp>
          <p:sp>
            <p:nvSpPr>
              <p:cNvPr id="99402"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ru-RU"/>
              </a:p>
            </p:txBody>
          </p:sp>
          <p:sp>
            <p:nvSpPr>
              <p:cNvPr id="99403"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ru-RU"/>
              </a:p>
            </p:txBody>
          </p:sp>
          <p:sp>
            <p:nvSpPr>
              <p:cNvPr id="99404"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ru-RU"/>
              </a:p>
            </p:txBody>
          </p:sp>
          <p:sp>
            <p:nvSpPr>
              <p:cNvPr id="99405"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ru-RU"/>
              </a:p>
            </p:txBody>
          </p:sp>
          <p:sp>
            <p:nvSpPr>
              <p:cNvPr id="99406"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ru-RU"/>
              </a:p>
            </p:txBody>
          </p:sp>
          <p:sp>
            <p:nvSpPr>
              <p:cNvPr id="99407"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ru-RU"/>
              </a:p>
            </p:txBody>
          </p:sp>
          <p:sp>
            <p:nvSpPr>
              <p:cNvPr id="99408"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ru-RU"/>
              </a:p>
            </p:txBody>
          </p:sp>
          <p:sp>
            <p:nvSpPr>
              <p:cNvPr id="99409"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ru-RU"/>
              </a:p>
            </p:txBody>
          </p:sp>
          <p:sp>
            <p:nvSpPr>
              <p:cNvPr id="99410"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ru-RU"/>
              </a:p>
            </p:txBody>
          </p:sp>
          <p:sp>
            <p:nvSpPr>
              <p:cNvPr id="99411"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ru-RU"/>
              </a:p>
            </p:txBody>
          </p:sp>
          <p:sp>
            <p:nvSpPr>
              <p:cNvPr id="99412"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ru-RU"/>
              </a:p>
            </p:txBody>
          </p:sp>
          <p:sp>
            <p:nvSpPr>
              <p:cNvPr id="99413"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ru-RU"/>
              </a:p>
            </p:txBody>
          </p:sp>
          <p:sp>
            <p:nvSpPr>
              <p:cNvPr id="99414"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ru-RU"/>
              </a:p>
            </p:txBody>
          </p:sp>
          <p:sp>
            <p:nvSpPr>
              <p:cNvPr id="99415"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ru-RU"/>
              </a:p>
            </p:txBody>
          </p:sp>
          <p:sp>
            <p:nvSpPr>
              <p:cNvPr id="99416"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ru-RU"/>
              </a:p>
            </p:txBody>
          </p:sp>
          <p:sp>
            <p:nvSpPr>
              <p:cNvPr id="99417"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ru-RU"/>
              </a:p>
            </p:txBody>
          </p:sp>
          <p:sp>
            <p:nvSpPr>
              <p:cNvPr id="99418"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ru-RU"/>
              </a:p>
            </p:txBody>
          </p:sp>
          <p:sp>
            <p:nvSpPr>
              <p:cNvPr id="99419"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ru-RU"/>
              </a:p>
            </p:txBody>
          </p:sp>
          <p:sp>
            <p:nvSpPr>
              <p:cNvPr id="99420"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ru-RU"/>
              </a:p>
            </p:txBody>
          </p:sp>
          <p:sp>
            <p:nvSpPr>
              <p:cNvPr id="99421"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ru-RU"/>
              </a:p>
            </p:txBody>
          </p:sp>
          <p:sp>
            <p:nvSpPr>
              <p:cNvPr id="99422"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ru-RU"/>
              </a:p>
            </p:txBody>
          </p:sp>
          <p:sp>
            <p:nvSpPr>
              <p:cNvPr id="99423"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ru-RU"/>
              </a:p>
            </p:txBody>
          </p:sp>
          <p:sp>
            <p:nvSpPr>
              <p:cNvPr id="99424"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ru-RU"/>
              </a:p>
            </p:txBody>
          </p:sp>
          <p:sp>
            <p:nvSpPr>
              <p:cNvPr id="99425"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ru-RU"/>
              </a:p>
            </p:txBody>
          </p:sp>
          <p:sp>
            <p:nvSpPr>
              <p:cNvPr id="99426"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ru-RU"/>
              </a:p>
            </p:txBody>
          </p:sp>
          <p:sp>
            <p:nvSpPr>
              <p:cNvPr id="99427"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ru-RU"/>
              </a:p>
            </p:txBody>
          </p:sp>
          <p:sp>
            <p:nvSpPr>
              <p:cNvPr id="99428"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ru-RU"/>
              </a:p>
            </p:txBody>
          </p:sp>
          <p:sp>
            <p:nvSpPr>
              <p:cNvPr id="99429"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ru-RU"/>
              </a:p>
            </p:txBody>
          </p:sp>
          <p:sp>
            <p:nvSpPr>
              <p:cNvPr id="99430"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ru-RU"/>
              </a:p>
            </p:txBody>
          </p:sp>
          <p:sp>
            <p:nvSpPr>
              <p:cNvPr id="99431"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ru-RU"/>
              </a:p>
            </p:txBody>
          </p:sp>
          <p:sp>
            <p:nvSpPr>
              <p:cNvPr id="99432"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ru-RU"/>
              </a:p>
            </p:txBody>
          </p:sp>
          <p:sp>
            <p:nvSpPr>
              <p:cNvPr id="99433"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ru-RU"/>
              </a:p>
            </p:txBody>
          </p:sp>
          <p:sp>
            <p:nvSpPr>
              <p:cNvPr id="99434"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ru-RU"/>
              </a:p>
            </p:txBody>
          </p:sp>
          <p:sp>
            <p:nvSpPr>
              <p:cNvPr id="99435"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ru-RU"/>
              </a:p>
            </p:txBody>
          </p:sp>
          <p:sp>
            <p:nvSpPr>
              <p:cNvPr id="99436"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ru-RU"/>
              </a:p>
            </p:txBody>
          </p:sp>
          <p:sp>
            <p:nvSpPr>
              <p:cNvPr id="99437"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ru-RU"/>
              </a:p>
            </p:txBody>
          </p:sp>
          <p:sp>
            <p:nvSpPr>
              <p:cNvPr id="99438"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ru-RU"/>
              </a:p>
            </p:txBody>
          </p:sp>
          <p:sp>
            <p:nvSpPr>
              <p:cNvPr id="99439"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ru-RU"/>
              </a:p>
            </p:txBody>
          </p:sp>
          <p:sp>
            <p:nvSpPr>
              <p:cNvPr id="99440"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ru-RU"/>
              </a:p>
            </p:txBody>
          </p:sp>
          <p:sp>
            <p:nvSpPr>
              <p:cNvPr id="99441"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ru-RU"/>
              </a:p>
            </p:txBody>
          </p:sp>
          <p:sp>
            <p:nvSpPr>
              <p:cNvPr id="99442"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ru-RU"/>
              </a:p>
            </p:txBody>
          </p:sp>
          <p:sp>
            <p:nvSpPr>
              <p:cNvPr id="99443"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ru-RU"/>
              </a:p>
            </p:txBody>
          </p:sp>
          <p:sp>
            <p:nvSpPr>
              <p:cNvPr id="99444"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ru-RU"/>
              </a:p>
            </p:txBody>
          </p:sp>
          <p:sp>
            <p:nvSpPr>
              <p:cNvPr id="99445"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ru-RU"/>
              </a:p>
            </p:txBody>
          </p:sp>
          <p:sp>
            <p:nvSpPr>
              <p:cNvPr id="99446"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ru-RU"/>
              </a:p>
            </p:txBody>
          </p:sp>
          <p:sp>
            <p:nvSpPr>
              <p:cNvPr id="99447"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ru-RU"/>
              </a:p>
            </p:txBody>
          </p:sp>
          <p:sp>
            <p:nvSpPr>
              <p:cNvPr id="99448"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ru-RU"/>
              </a:p>
            </p:txBody>
          </p:sp>
          <p:sp>
            <p:nvSpPr>
              <p:cNvPr id="99449"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ru-RU"/>
              </a:p>
            </p:txBody>
          </p:sp>
          <p:sp>
            <p:nvSpPr>
              <p:cNvPr id="99450"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ru-RU"/>
              </a:p>
            </p:txBody>
          </p:sp>
          <p:sp>
            <p:nvSpPr>
              <p:cNvPr id="99451"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ru-RU"/>
              </a:p>
            </p:txBody>
          </p:sp>
          <p:sp>
            <p:nvSpPr>
              <p:cNvPr id="99452"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ru-RU"/>
              </a:p>
            </p:txBody>
          </p:sp>
          <p:sp>
            <p:nvSpPr>
              <p:cNvPr id="99453"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ru-RU"/>
              </a:p>
            </p:txBody>
          </p:sp>
          <p:sp>
            <p:nvSpPr>
              <p:cNvPr id="99454"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ru-RU"/>
              </a:p>
            </p:txBody>
          </p:sp>
          <p:sp>
            <p:nvSpPr>
              <p:cNvPr id="99455"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ru-RU"/>
              </a:p>
            </p:txBody>
          </p:sp>
          <p:sp>
            <p:nvSpPr>
              <p:cNvPr id="99456"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ru-RU"/>
              </a:p>
            </p:txBody>
          </p:sp>
          <p:sp>
            <p:nvSpPr>
              <p:cNvPr id="99457"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ru-RU"/>
              </a:p>
            </p:txBody>
          </p:sp>
          <p:sp>
            <p:nvSpPr>
              <p:cNvPr id="99458"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ru-RU"/>
              </a:p>
            </p:txBody>
          </p:sp>
          <p:sp>
            <p:nvSpPr>
              <p:cNvPr id="99459"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ru-RU"/>
              </a:p>
            </p:txBody>
          </p:sp>
          <p:sp>
            <p:nvSpPr>
              <p:cNvPr id="99460"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ru-RU"/>
              </a:p>
            </p:txBody>
          </p:sp>
          <p:sp>
            <p:nvSpPr>
              <p:cNvPr id="99461"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ru-RU"/>
              </a:p>
            </p:txBody>
          </p:sp>
          <p:sp>
            <p:nvSpPr>
              <p:cNvPr id="99462"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ru-RU"/>
              </a:p>
            </p:txBody>
          </p:sp>
          <p:sp>
            <p:nvSpPr>
              <p:cNvPr id="99463"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ru-RU"/>
              </a:p>
            </p:txBody>
          </p:sp>
          <p:sp>
            <p:nvSpPr>
              <p:cNvPr id="99464"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ru-RU"/>
              </a:p>
            </p:txBody>
          </p:sp>
          <p:sp>
            <p:nvSpPr>
              <p:cNvPr id="99465"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ru-RU"/>
              </a:p>
            </p:txBody>
          </p:sp>
          <p:sp>
            <p:nvSpPr>
              <p:cNvPr id="99466"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ru-RU"/>
              </a:p>
            </p:txBody>
          </p:sp>
          <p:sp>
            <p:nvSpPr>
              <p:cNvPr id="99467"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ru-RU"/>
              </a:p>
            </p:txBody>
          </p:sp>
          <p:sp>
            <p:nvSpPr>
              <p:cNvPr id="99468"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ru-RU"/>
              </a:p>
            </p:txBody>
          </p:sp>
          <p:sp>
            <p:nvSpPr>
              <p:cNvPr id="99469"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ru-RU"/>
              </a:p>
            </p:txBody>
          </p:sp>
          <p:sp>
            <p:nvSpPr>
              <p:cNvPr id="99470"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ru-RU"/>
              </a:p>
            </p:txBody>
          </p:sp>
          <p:sp>
            <p:nvSpPr>
              <p:cNvPr id="99471"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ru-RU"/>
              </a:p>
            </p:txBody>
          </p:sp>
          <p:sp>
            <p:nvSpPr>
              <p:cNvPr id="99472"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ru-RU"/>
              </a:p>
            </p:txBody>
          </p:sp>
          <p:sp>
            <p:nvSpPr>
              <p:cNvPr id="99473"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ru-RU"/>
              </a:p>
            </p:txBody>
          </p:sp>
          <p:sp>
            <p:nvSpPr>
              <p:cNvPr id="99474"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ru-RU"/>
              </a:p>
            </p:txBody>
          </p:sp>
          <p:sp>
            <p:nvSpPr>
              <p:cNvPr id="99475"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ru-RU"/>
              </a:p>
            </p:txBody>
          </p:sp>
          <p:sp>
            <p:nvSpPr>
              <p:cNvPr id="99476"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ru-RU"/>
              </a:p>
            </p:txBody>
          </p:sp>
          <p:sp>
            <p:nvSpPr>
              <p:cNvPr id="99477"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ru-RU"/>
              </a:p>
            </p:txBody>
          </p:sp>
          <p:sp>
            <p:nvSpPr>
              <p:cNvPr id="99478"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ru-RU"/>
              </a:p>
            </p:txBody>
          </p:sp>
          <p:sp>
            <p:nvSpPr>
              <p:cNvPr id="9947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ru-RU"/>
              </a:p>
            </p:txBody>
          </p:sp>
          <p:sp>
            <p:nvSpPr>
              <p:cNvPr id="9948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ru-RU"/>
              </a:p>
            </p:txBody>
          </p:sp>
        </p:grpSp>
      </p:grpSp>
      <p:sp>
        <p:nvSpPr>
          <p:cNvPr id="99481"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ru-RU"/>
              <a:t>Образец заголовка</a:t>
            </a:r>
          </a:p>
        </p:txBody>
      </p:sp>
      <p:sp>
        <p:nvSpPr>
          <p:cNvPr id="99482"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ru-RU"/>
              <a:t>Образец подзаголовка</a:t>
            </a:r>
          </a:p>
        </p:txBody>
      </p:sp>
      <p:sp>
        <p:nvSpPr>
          <p:cNvPr id="99483" name="Rectangle 155"/>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endParaRPr lang="ru-RU"/>
          </a:p>
        </p:txBody>
      </p:sp>
      <p:sp>
        <p:nvSpPr>
          <p:cNvPr id="99484" name="Rectangle 156"/>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endParaRPr lang="ru-RU"/>
          </a:p>
        </p:txBody>
      </p:sp>
      <p:sp>
        <p:nvSpPr>
          <p:cNvPr id="99485" name="Rectangle 157"/>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FD7CB7C5-2C83-473C-A451-7DF4F710FB64}" type="slidenum">
              <a:rPr lang="ru-RU"/>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3F24066-AA1A-4CFA-BED3-280F223BD089}" type="slidenum">
              <a:rPr lang="ru-RU"/>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933ACAC-1E66-49C2-A315-C19022C682C9}" type="slidenum">
              <a:rPr lang="ru-RU"/>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A2F848FC-BB95-4DF3-857E-24B22527A8A1}" type="slidenum">
              <a:rPr lang="ru-RU"/>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F422198A-25DF-4129-BD87-0E06BD749C10}" type="slidenum">
              <a:rPr lang="ru-RU"/>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E923B11E-9CDD-4139-87D4-14DA5170F10C}"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8A67105-DC17-409B-8055-BF08E8C3CD34}" type="slidenum">
              <a:rPr lang="ru-RU"/>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B1497A6E-314C-4742-BEAA-9F2849C6D738}" type="slidenum">
              <a:rPr lang="ru-RU"/>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BE623CE9-8BD6-4858-9983-5D3290BFD4C8}" type="slidenum">
              <a:rPr lang="ru-RU"/>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5D3F7419-44EE-4A20-896C-6F396B095EAE}" type="slidenum">
              <a:rPr lang="ru-RU"/>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9702E57-8805-40DA-A81C-5438489E1391}" type="slidenum">
              <a:rPr lang="ru-RU"/>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7188" y="228600"/>
            <a:ext cx="2135187" cy="58705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1625" y="228600"/>
            <a:ext cx="6253163" cy="58705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F8CB215A-8CBA-4FF7-9C06-D0D3664C74A1}" type="slidenum">
              <a:rPr lang="ru-RU"/>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12642" name="Group 2"/>
          <p:cNvGrpSpPr>
            <a:grpSpLocks/>
          </p:cNvGrpSpPr>
          <p:nvPr/>
        </p:nvGrpSpPr>
        <p:grpSpPr bwMode="auto">
          <a:xfrm>
            <a:off x="0" y="0"/>
            <a:ext cx="8458200" cy="5943600"/>
            <a:chOff x="0" y="0"/>
            <a:chExt cx="5328" cy="3744"/>
          </a:xfrm>
        </p:grpSpPr>
        <p:sp>
          <p:nvSpPr>
            <p:cNvPr id="112643"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endParaRPr lang="ru-RU"/>
            </a:p>
          </p:txBody>
        </p:sp>
        <p:sp>
          <p:nvSpPr>
            <p:cNvPr id="112644"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endParaRPr lang="ru-RU"/>
            </a:p>
          </p:txBody>
        </p:sp>
      </p:grpSp>
      <p:sp>
        <p:nvSpPr>
          <p:cNvPr id="112645"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112646" name="Rectangle 6"/>
          <p:cNvSpPr>
            <a:spLocks noGrp="1" noChangeArrowheads="1"/>
          </p:cNvSpPr>
          <p:nvPr>
            <p:ph type="dt" sz="quarter" idx="2"/>
          </p:nvPr>
        </p:nvSpPr>
        <p:spPr/>
        <p:txBody>
          <a:bodyPr/>
          <a:lstStyle>
            <a:lvl1pPr>
              <a:defRPr/>
            </a:lvl1pPr>
          </a:lstStyle>
          <a:p>
            <a:endParaRPr lang="ru-RU"/>
          </a:p>
        </p:txBody>
      </p:sp>
      <p:sp>
        <p:nvSpPr>
          <p:cNvPr id="112647" name="Rectangle 7"/>
          <p:cNvSpPr>
            <a:spLocks noGrp="1" noChangeArrowheads="1"/>
          </p:cNvSpPr>
          <p:nvPr>
            <p:ph type="ftr" sz="quarter" idx="3"/>
          </p:nvPr>
        </p:nvSpPr>
        <p:spPr/>
        <p:txBody>
          <a:bodyPr/>
          <a:lstStyle>
            <a:lvl1pPr>
              <a:defRPr/>
            </a:lvl1pPr>
          </a:lstStyle>
          <a:p>
            <a:endParaRPr lang="ru-RU"/>
          </a:p>
        </p:txBody>
      </p:sp>
      <p:sp>
        <p:nvSpPr>
          <p:cNvPr id="112648" name="Rectangle 8"/>
          <p:cNvSpPr>
            <a:spLocks noGrp="1" noChangeArrowheads="1"/>
          </p:cNvSpPr>
          <p:nvPr>
            <p:ph type="sldNum" sz="quarter" idx="4"/>
          </p:nvPr>
        </p:nvSpPr>
        <p:spPr/>
        <p:txBody>
          <a:bodyPr/>
          <a:lstStyle>
            <a:lvl1pPr>
              <a:defRPr/>
            </a:lvl1pPr>
          </a:lstStyle>
          <a:p>
            <a:fld id="{EECA69C6-8791-4A23-991F-C300DB369C20}" type="slidenum">
              <a:rPr lang="ru-RU"/>
              <a:pPr/>
              <a:t>‹#›</a:t>
            </a:fld>
            <a:endParaRPr lang="ru-RU"/>
          </a:p>
        </p:txBody>
      </p:sp>
      <p:sp>
        <p:nvSpPr>
          <p:cNvPr id="112649"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ru-RU"/>
              <a:t>Образец заголовка</a:t>
            </a:r>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07A0C01-191E-4124-9264-C290F8CBF6B9}" type="slidenum">
              <a:rPr lang="ru-RU"/>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51AF9F0-EA12-4021-986E-7E16285F11DA}" type="slidenum">
              <a:rPr lang="ru-RU"/>
              <a:pPr/>
              <a:t>‹#›</a:t>
            </a:fld>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9DDD8D3-069B-4715-9A95-E8F26A0032DD}" type="slidenum">
              <a:rPr lang="ru-RU"/>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3C230AF2-9271-4132-AEEC-86B39F471A00}"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D0B14C0D-DF8A-4EA3-8C27-96B1693A66A7}" type="slidenum">
              <a:rPr lang="ru-RU"/>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F0FD0929-6A6E-4185-9FD7-B87721AE5BAC}" type="slidenum">
              <a:rPr lang="ru-RU"/>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8965E86E-4BEB-4A54-AC17-A764525D2F96}" type="slidenum">
              <a:rPr lang="ru-RU"/>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C2919BB6-FA77-472F-9F04-71AE91E53762}" type="slidenum">
              <a:rPr lang="ru-RU"/>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DD0B25E9-3064-4F4E-9A70-76D2B5395A26}" type="slidenum">
              <a:rPr lang="ru-RU"/>
              <a:pPr/>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603160E-2AC1-4B19-A416-A9D00686D4A3}" type="slidenum">
              <a:rPr lang="ru-RU"/>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213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21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A67F448-5F63-4CB7-B51D-EB6850B7DE64}" type="slidenum">
              <a:rPr lang="ru-RU"/>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21858" name="Rectangle 2"/>
          <p:cNvSpPr>
            <a:spLocks noGrp="1" noChangeArrowheads="1"/>
          </p:cNvSpPr>
          <p:nvPr>
            <p:ph type="ctrTitle" sz="quarter"/>
          </p:nvPr>
        </p:nvSpPr>
        <p:spPr>
          <a:xfrm>
            <a:off x="685800" y="1676400"/>
            <a:ext cx="7772400" cy="1828800"/>
          </a:xfrm>
        </p:spPr>
        <p:txBody>
          <a:bodyPr/>
          <a:lstStyle>
            <a:lvl1pPr>
              <a:defRPr/>
            </a:lvl1pPr>
          </a:lstStyle>
          <a:p>
            <a:r>
              <a:rPr lang="ru-RU"/>
              <a:t>Образец заголовка</a:t>
            </a:r>
          </a:p>
        </p:txBody>
      </p:sp>
      <p:sp>
        <p:nvSpPr>
          <p:cNvPr id="121859"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121860" name="Rectangle 4"/>
          <p:cNvSpPr>
            <a:spLocks noGrp="1" noChangeArrowheads="1"/>
          </p:cNvSpPr>
          <p:nvPr>
            <p:ph type="dt" sz="quarter" idx="2"/>
          </p:nvPr>
        </p:nvSpPr>
        <p:spPr/>
        <p:txBody>
          <a:bodyPr/>
          <a:lstStyle>
            <a:lvl1pPr>
              <a:defRPr/>
            </a:lvl1pPr>
          </a:lstStyle>
          <a:p>
            <a:endParaRPr lang="ru-RU"/>
          </a:p>
        </p:txBody>
      </p:sp>
      <p:sp>
        <p:nvSpPr>
          <p:cNvPr id="121861" name="Rectangle 5"/>
          <p:cNvSpPr>
            <a:spLocks noGrp="1" noChangeArrowheads="1"/>
          </p:cNvSpPr>
          <p:nvPr>
            <p:ph type="ftr" sz="quarter" idx="3"/>
          </p:nvPr>
        </p:nvSpPr>
        <p:spPr/>
        <p:txBody>
          <a:bodyPr/>
          <a:lstStyle>
            <a:lvl1pPr>
              <a:defRPr/>
            </a:lvl1pPr>
          </a:lstStyle>
          <a:p>
            <a:endParaRPr lang="ru-RU"/>
          </a:p>
        </p:txBody>
      </p:sp>
      <p:sp>
        <p:nvSpPr>
          <p:cNvPr id="121862" name="Rectangle 6"/>
          <p:cNvSpPr>
            <a:spLocks noGrp="1" noChangeArrowheads="1"/>
          </p:cNvSpPr>
          <p:nvPr>
            <p:ph type="sldNum" sz="quarter" idx="4"/>
          </p:nvPr>
        </p:nvSpPr>
        <p:spPr/>
        <p:txBody>
          <a:bodyPr/>
          <a:lstStyle>
            <a:lvl1pPr>
              <a:defRPr/>
            </a:lvl1pPr>
          </a:lstStyle>
          <a:p>
            <a:fld id="{7B96B61E-129E-427E-8338-C27213CE1D55}" type="slidenum">
              <a:rPr lang="ru-RU"/>
              <a:pPr/>
              <a:t>‹#›</a:t>
            </a:fld>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1875039-3D9D-4DF7-BF39-ADE6CF219A74}" type="slidenum">
              <a:rPr lang="ru-RU"/>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CD8A9B0-1516-4709-AC7C-96D1C044BE4D}" type="slidenum">
              <a:rPr lang="ru-RU"/>
              <a:pPr/>
              <a:t>‹#›</a:t>
            </a:fld>
            <a:endParaRPr lang="ru-R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76E354D-E110-41DE-838C-35F850C254BD}"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C4EAFB7D-92A9-43C0-84B7-F2FFD53D0DB9}" type="slidenum">
              <a:rPr lang="ru-RU"/>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ED6475FF-B72A-442C-BBCB-6A6787DD78E3}" type="slidenum">
              <a:rPr lang="ru-RU"/>
              <a:pPr/>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108E1361-D57E-4C37-8B40-0B090362315A}" type="slidenum">
              <a:rPr lang="ru-RU"/>
              <a:pPr/>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6B3CB994-5F9A-4D74-BD04-14B7022E1D41}" type="slidenum">
              <a:rPr lang="ru-RU"/>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B00E7080-4516-475E-AC42-9E7AD99EE5A8}" type="slidenum">
              <a:rPr lang="ru-RU"/>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48E7F576-AD9E-477F-870C-903A7EE25D7C}" type="slidenum">
              <a:rPr lang="ru-RU"/>
              <a:pPr/>
              <a:t>‹#›</a:t>
            </a:fld>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D739B87-288B-4B23-B8FA-14842CDFA9D8}" type="slidenum">
              <a:rPr lang="ru-RU"/>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81000"/>
            <a:ext cx="205740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81000"/>
            <a:ext cx="60198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479C3A2-811B-4BFD-8530-F2AD0F18AB4B}" type="slidenum">
              <a:rPr lang="ru-RU"/>
              <a:pPr/>
              <a:t>‹#›</a:t>
            </a:fld>
            <a:endParaRPr 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24930" name="Group 2"/>
          <p:cNvGrpSpPr>
            <a:grpSpLocks/>
          </p:cNvGrpSpPr>
          <p:nvPr/>
        </p:nvGrpSpPr>
        <p:grpSpPr bwMode="auto">
          <a:xfrm>
            <a:off x="0" y="0"/>
            <a:ext cx="9159875" cy="6858000"/>
            <a:chOff x="0" y="0"/>
            <a:chExt cx="5770" cy="4320"/>
          </a:xfrm>
        </p:grpSpPr>
        <p:sp>
          <p:nvSpPr>
            <p:cNvPr id="124931"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endParaRPr lang="ru-RU"/>
            </a:p>
          </p:txBody>
        </p:sp>
        <p:sp>
          <p:nvSpPr>
            <p:cNvPr id="124932"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ru-RU"/>
            </a:p>
          </p:txBody>
        </p:sp>
        <p:sp>
          <p:nvSpPr>
            <p:cNvPr id="124933"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ru-RU"/>
            </a:p>
          </p:txBody>
        </p:sp>
        <p:sp>
          <p:nvSpPr>
            <p:cNvPr id="124934"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endParaRPr lang="ru-RU"/>
            </a:p>
          </p:txBody>
        </p:sp>
        <p:sp>
          <p:nvSpPr>
            <p:cNvPr id="124935"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ru-RU"/>
            </a:p>
          </p:txBody>
        </p:sp>
        <p:sp>
          <p:nvSpPr>
            <p:cNvPr id="124936"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ru-RU"/>
            </a:p>
          </p:txBody>
        </p:sp>
        <p:sp>
          <p:nvSpPr>
            <p:cNvPr id="124937"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endParaRPr lang="ru-RU"/>
            </a:p>
          </p:txBody>
        </p:sp>
        <p:sp>
          <p:nvSpPr>
            <p:cNvPr id="124938"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endParaRPr lang="ru-RU"/>
            </a:p>
          </p:txBody>
        </p:sp>
        <p:sp>
          <p:nvSpPr>
            <p:cNvPr id="124939"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ru-RU"/>
            </a:p>
          </p:txBody>
        </p:sp>
        <p:sp>
          <p:nvSpPr>
            <p:cNvPr id="124940"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ru-RU"/>
            </a:p>
          </p:txBody>
        </p:sp>
        <p:sp>
          <p:nvSpPr>
            <p:cNvPr id="124941"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endParaRPr lang="ru-RU"/>
            </a:p>
          </p:txBody>
        </p:sp>
        <p:sp>
          <p:nvSpPr>
            <p:cNvPr id="124942"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endParaRPr lang="ru-RU"/>
            </a:p>
          </p:txBody>
        </p:sp>
        <p:sp>
          <p:nvSpPr>
            <p:cNvPr id="124943"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ru-RU"/>
            </a:p>
          </p:txBody>
        </p:sp>
        <p:sp>
          <p:nvSpPr>
            <p:cNvPr id="124944"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endParaRPr lang="ru-RU"/>
            </a:p>
          </p:txBody>
        </p:sp>
        <p:sp>
          <p:nvSpPr>
            <p:cNvPr id="124945"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endParaRPr lang="ru-RU"/>
            </a:p>
          </p:txBody>
        </p:sp>
        <p:sp>
          <p:nvSpPr>
            <p:cNvPr id="124946"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ru-RU"/>
            </a:p>
          </p:txBody>
        </p:sp>
        <p:sp>
          <p:nvSpPr>
            <p:cNvPr id="124947"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ru-RU"/>
            </a:p>
          </p:txBody>
        </p:sp>
        <p:sp>
          <p:nvSpPr>
            <p:cNvPr id="124948"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ru-RU"/>
            </a:p>
          </p:txBody>
        </p:sp>
        <p:sp>
          <p:nvSpPr>
            <p:cNvPr id="124949"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ru-RU"/>
            </a:p>
          </p:txBody>
        </p:sp>
        <p:sp>
          <p:nvSpPr>
            <p:cNvPr id="124950"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endParaRPr lang="ru-RU"/>
            </a:p>
          </p:txBody>
        </p:sp>
        <p:sp>
          <p:nvSpPr>
            <p:cNvPr id="124951"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endParaRPr lang="ru-RU"/>
            </a:p>
          </p:txBody>
        </p:sp>
      </p:grpSp>
      <p:sp>
        <p:nvSpPr>
          <p:cNvPr id="124952" name="Rectangle 24"/>
          <p:cNvSpPr>
            <a:spLocks noGrp="1" noChangeArrowheads="1"/>
          </p:cNvSpPr>
          <p:nvPr>
            <p:ph type="ctrTitle" sz="quarter"/>
          </p:nvPr>
        </p:nvSpPr>
        <p:spPr>
          <a:xfrm>
            <a:off x="685800" y="1600200"/>
            <a:ext cx="7772400" cy="1828800"/>
          </a:xfrm>
        </p:spPr>
        <p:txBody>
          <a:bodyPr/>
          <a:lstStyle>
            <a:lvl1pPr>
              <a:defRPr sz="4800"/>
            </a:lvl1pPr>
          </a:lstStyle>
          <a:p>
            <a:r>
              <a:rPr lang="ru-RU"/>
              <a:t>Образец заголовка</a:t>
            </a:r>
          </a:p>
        </p:txBody>
      </p:sp>
      <p:sp>
        <p:nvSpPr>
          <p:cNvPr id="124953"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124954" name="Rectangle 26"/>
          <p:cNvSpPr>
            <a:spLocks noGrp="1" noChangeArrowheads="1"/>
          </p:cNvSpPr>
          <p:nvPr>
            <p:ph type="dt" sz="quarter" idx="2"/>
          </p:nvPr>
        </p:nvSpPr>
        <p:spPr>
          <a:xfrm>
            <a:off x="457200" y="6243638"/>
            <a:ext cx="2133600" cy="457200"/>
          </a:xfrm>
        </p:spPr>
        <p:txBody>
          <a:bodyPr/>
          <a:lstStyle>
            <a:lvl1pPr>
              <a:defRPr/>
            </a:lvl1pPr>
          </a:lstStyle>
          <a:p>
            <a:endParaRPr lang="ru-RU"/>
          </a:p>
        </p:txBody>
      </p:sp>
      <p:sp>
        <p:nvSpPr>
          <p:cNvPr id="124955" name="Rectangle 27"/>
          <p:cNvSpPr>
            <a:spLocks noGrp="1" noChangeArrowheads="1"/>
          </p:cNvSpPr>
          <p:nvPr>
            <p:ph type="ftr" sz="quarter" idx="3"/>
          </p:nvPr>
        </p:nvSpPr>
        <p:spPr/>
        <p:txBody>
          <a:bodyPr/>
          <a:lstStyle>
            <a:lvl1pPr>
              <a:defRPr/>
            </a:lvl1pPr>
          </a:lstStyle>
          <a:p>
            <a:endParaRPr lang="ru-RU"/>
          </a:p>
        </p:txBody>
      </p:sp>
      <p:sp>
        <p:nvSpPr>
          <p:cNvPr id="124956" name="Rectangle 28"/>
          <p:cNvSpPr>
            <a:spLocks noGrp="1" noChangeArrowheads="1"/>
          </p:cNvSpPr>
          <p:nvPr>
            <p:ph type="sldNum" sz="quarter" idx="4"/>
          </p:nvPr>
        </p:nvSpPr>
        <p:spPr/>
        <p:txBody>
          <a:bodyPr/>
          <a:lstStyle>
            <a:lvl1pPr>
              <a:defRPr/>
            </a:lvl1pPr>
          </a:lstStyle>
          <a:p>
            <a:fld id="{60A00090-5FF5-41A9-A953-AB790BD61BD1}" type="slidenum">
              <a:rPr lang="ru-RU"/>
              <a:pPr/>
              <a:t>‹#›</a:t>
            </a:fld>
            <a:endParaRPr lang="ru-RU"/>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DC2EF7C6-9521-4EC3-A1C0-FF5CD2D284A6}" type="slidenum">
              <a:rPr lang="ru-RU"/>
              <a:pPr/>
              <a:t>‹#›</a:t>
            </a:fld>
            <a:endParaRPr lang="ru-RU"/>
          </a:p>
        </p:txBody>
      </p:sp>
      <p:sp>
        <p:nvSpPr>
          <p:cNvPr id="6" name="Дата 5"/>
          <p:cNvSpPr>
            <a:spLocks noGrp="1"/>
          </p:cNvSpPr>
          <p:nvPr>
            <p:ph type="dt" sz="half" idx="12"/>
          </p:nvPr>
        </p:nvSpPr>
        <p:spPr/>
        <p:txBody>
          <a:bodyPr/>
          <a:lstStyle>
            <a:lvl1pPr>
              <a:defRPr/>
            </a:lvl1pPr>
          </a:lstStyle>
          <a:p>
            <a:endParaRPr lang="ru-R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Нижний колонтитул 3"/>
          <p:cNvSpPr>
            <a:spLocks noGrp="1"/>
          </p:cNvSpPr>
          <p:nvPr>
            <p:ph type="ftr" sz="quarter"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145E7B19-E38E-416F-8977-70A55540BAF2}" type="slidenum">
              <a:rPr lang="ru-RU"/>
              <a:pPr/>
              <a:t>‹#›</a:t>
            </a:fld>
            <a:endParaRPr lang="ru-RU"/>
          </a:p>
        </p:txBody>
      </p:sp>
      <p:sp>
        <p:nvSpPr>
          <p:cNvPr id="6" name="Дата 5"/>
          <p:cNvSpPr>
            <a:spLocks noGrp="1"/>
          </p:cNvSpPr>
          <p:nvPr>
            <p:ph type="dt" sz="half" idx="12"/>
          </p:nvPr>
        </p:nvSpPr>
        <p:spPr/>
        <p:txBody>
          <a:bodyPr/>
          <a:lstStyle>
            <a:lvl1pPr>
              <a:defRPr/>
            </a:lvl1p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4803B1C4-3B1A-45E9-83DA-52F610F805BF}" type="slidenum">
              <a:rPr lang="ru-RU"/>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ижний колонтитул 4"/>
          <p:cNvSpPr>
            <a:spLocks noGrp="1"/>
          </p:cNvSpPr>
          <p:nvPr>
            <p:ph type="ftr" sz="quarter" idx="10"/>
          </p:nvPr>
        </p:nvSpPr>
        <p:spPr/>
        <p:txBody>
          <a:bodyPr/>
          <a:lstStyle>
            <a:lvl1pPr>
              <a:defRPr/>
            </a:lvl1pPr>
          </a:lstStyle>
          <a:p>
            <a:endParaRPr lang="ru-RU"/>
          </a:p>
        </p:txBody>
      </p:sp>
      <p:sp>
        <p:nvSpPr>
          <p:cNvPr id="6" name="Номер слайда 5"/>
          <p:cNvSpPr>
            <a:spLocks noGrp="1"/>
          </p:cNvSpPr>
          <p:nvPr>
            <p:ph type="sldNum" sz="quarter" idx="11"/>
          </p:nvPr>
        </p:nvSpPr>
        <p:spPr/>
        <p:txBody>
          <a:bodyPr/>
          <a:lstStyle>
            <a:lvl1pPr>
              <a:defRPr/>
            </a:lvl1pPr>
          </a:lstStyle>
          <a:p>
            <a:fld id="{1A486800-267D-4852-92A1-A7B70DE3B469}" type="slidenum">
              <a:rPr lang="ru-RU"/>
              <a:pPr/>
              <a:t>‹#›</a:t>
            </a:fld>
            <a:endParaRPr lang="ru-RU"/>
          </a:p>
        </p:txBody>
      </p:sp>
      <p:sp>
        <p:nvSpPr>
          <p:cNvPr id="7" name="Дата 6"/>
          <p:cNvSpPr>
            <a:spLocks noGrp="1"/>
          </p:cNvSpPr>
          <p:nvPr>
            <p:ph type="dt" sz="half" idx="12"/>
          </p:nvPr>
        </p:nvSpPr>
        <p:spPr/>
        <p:txBody>
          <a:bodyPr/>
          <a:lstStyle>
            <a:lvl1pPr>
              <a:defRPr/>
            </a:lvl1pPr>
          </a:lstStyle>
          <a:p>
            <a:endParaRPr lang="ru-RU"/>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ижний колонтитул 6"/>
          <p:cNvSpPr>
            <a:spLocks noGrp="1"/>
          </p:cNvSpPr>
          <p:nvPr>
            <p:ph type="ftr" sz="quarter" idx="10"/>
          </p:nvPr>
        </p:nvSpPr>
        <p:spPr/>
        <p:txBody>
          <a:bodyPr/>
          <a:lstStyle>
            <a:lvl1pPr>
              <a:defRPr/>
            </a:lvl1pPr>
          </a:lstStyle>
          <a:p>
            <a:endParaRPr lang="ru-RU"/>
          </a:p>
        </p:txBody>
      </p:sp>
      <p:sp>
        <p:nvSpPr>
          <p:cNvPr id="8" name="Номер слайда 7"/>
          <p:cNvSpPr>
            <a:spLocks noGrp="1"/>
          </p:cNvSpPr>
          <p:nvPr>
            <p:ph type="sldNum" sz="quarter" idx="11"/>
          </p:nvPr>
        </p:nvSpPr>
        <p:spPr/>
        <p:txBody>
          <a:bodyPr/>
          <a:lstStyle>
            <a:lvl1pPr>
              <a:defRPr/>
            </a:lvl1pPr>
          </a:lstStyle>
          <a:p>
            <a:fld id="{566EAA22-3D10-4801-8A03-61B1338A1AF7}" type="slidenum">
              <a:rPr lang="ru-RU"/>
              <a:pPr/>
              <a:t>‹#›</a:t>
            </a:fld>
            <a:endParaRPr lang="ru-RU"/>
          </a:p>
        </p:txBody>
      </p:sp>
      <p:sp>
        <p:nvSpPr>
          <p:cNvPr id="9" name="Дата 8"/>
          <p:cNvSpPr>
            <a:spLocks noGrp="1"/>
          </p:cNvSpPr>
          <p:nvPr>
            <p:ph type="dt" sz="half" idx="12"/>
          </p:nvPr>
        </p:nvSpPr>
        <p:spPr/>
        <p:txBody>
          <a:bodyPr/>
          <a:lstStyle>
            <a:lvl1pPr>
              <a:defRPr/>
            </a:lvl1pPr>
          </a:lstStyle>
          <a:p>
            <a:endParaRPr lang="ru-RU"/>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ижний колонтитул 2"/>
          <p:cNvSpPr>
            <a:spLocks noGrp="1"/>
          </p:cNvSpPr>
          <p:nvPr>
            <p:ph type="ftr" sz="quarter" idx="10"/>
          </p:nvPr>
        </p:nvSpPr>
        <p:spPr/>
        <p:txBody>
          <a:bodyPr/>
          <a:lstStyle>
            <a:lvl1pPr>
              <a:defRPr/>
            </a:lvl1pPr>
          </a:lstStyle>
          <a:p>
            <a:endParaRPr lang="ru-RU"/>
          </a:p>
        </p:txBody>
      </p:sp>
      <p:sp>
        <p:nvSpPr>
          <p:cNvPr id="4" name="Номер слайда 3"/>
          <p:cNvSpPr>
            <a:spLocks noGrp="1"/>
          </p:cNvSpPr>
          <p:nvPr>
            <p:ph type="sldNum" sz="quarter" idx="11"/>
          </p:nvPr>
        </p:nvSpPr>
        <p:spPr/>
        <p:txBody>
          <a:bodyPr/>
          <a:lstStyle>
            <a:lvl1pPr>
              <a:defRPr/>
            </a:lvl1pPr>
          </a:lstStyle>
          <a:p>
            <a:fld id="{EC6A6894-22CC-4752-A4AD-A7AAD20CB5F7}" type="slidenum">
              <a:rPr lang="ru-RU"/>
              <a:pPr/>
              <a:t>‹#›</a:t>
            </a:fld>
            <a:endParaRPr lang="ru-RU"/>
          </a:p>
        </p:txBody>
      </p:sp>
      <p:sp>
        <p:nvSpPr>
          <p:cNvPr id="5" name="Дата 4"/>
          <p:cNvSpPr>
            <a:spLocks noGrp="1"/>
          </p:cNvSpPr>
          <p:nvPr>
            <p:ph type="dt" sz="half" idx="12"/>
          </p:nvPr>
        </p:nvSpPr>
        <p:spPr/>
        <p:txBody>
          <a:bodyPr/>
          <a:lstStyle>
            <a:lvl1pPr>
              <a:defRPr/>
            </a:lvl1pPr>
          </a:lstStyle>
          <a:p>
            <a:endParaRPr lang="ru-RU"/>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1"/>
          <p:cNvSpPr>
            <a:spLocks noGrp="1"/>
          </p:cNvSpPr>
          <p:nvPr>
            <p:ph type="ftr" sz="quarter" idx="10"/>
          </p:nvPr>
        </p:nvSpPr>
        <p:spPr/>
        <p:txBody>
          <a:bodyPr/>
          <a:lstStyle>
            <a:lvl1pPr>
              <a:defRPr/>
            </a:lvl1pPr>
          </a:lstStyle>
          <a:p>
            <a:endParaRPr lang="ru-RU"/>
          </a:p>
        </p:txBody>
      </p:sp>
      <p:sp>
        <p:nvSpPr>
          <p:cNvPr id="3" name="Номер слайда 2"/>
          <p:cNvSpPr>
            <a:spLocks noGrp="1"/>
          </p:cNvSpPr>
          <p:nvPr>
            <p:ph type="sldNum" sz="quarter" idx="11"/>
          </p:nvPr>
        </p:nvSpPr>
        <p:spPr/>
        <p:txBody>
          <a:bodyPr/>
          <a:lstStyle>
            <a:lvl1pPr>
              <a:defRPr/>
            </a:lvl1pPr>
          </a:lstStyle>
          <a:p>
            <a:fld id="{BD563091-F760-487A-901B-0146168F27E1}" type="slidenum">
              <a:rPr lang="ru-RU"/>
              <a:pPr/>
              <a:t>‹#›</a:t>
            </a:fld>
            <a:endParaRPr lang="ru-RU"/>
          </a:p>
        </p:txBody>
      </p:sp>
      <p:sp>
        <p:nvSpPr>
          <p:cNvPr id="4" name="Дата 3"/>
          <p:cNvSpPr>
            <a:spLocks noGrp="1"/>
          </p:cNvSpPr>
          <p:nvPr>
            <p:ph type="dt" sz="half" idx="12"/>
          </p:nvPr>
        </p:nvSpPr>
        <p:spPr/>
        <p:txBody>
          <a:bodyPr/>
          <a:lstStyle>
            <a:lvl1pPr>
              <a:defRPr/>
            </a:lvl1pPr>
          </a:lstStyle>
          <a:p>
            <a:endParaRPr lang="ru-R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endParaRPr lang="ru-RU"/>
          </a:p>
        </p:txBody>
      </p:sp>
      <p:sp>
        <p:nvSpPr>
          <p:cNvPr id="6" name="Номер слайда 5"/>
          <p:cNvSpPr>
            <a:spLocks noGrp="1"/>
          </p:cNvSpPr>
          <p:nvPr>
            <p:ph type="sldNum" sz="quarter" idx="11"/>
          </p:nvPr>
        </p:nvSpPr>
        <p:spPr/>
        <p:txBody>
          <a:bodyPr/>
          <a:lstStyle>
            <a:lvl1pPr>
              <a:defRPr/>
            </a:lvl1pPr>
          </a:lstStyle>
          <a:p>
            <a:fld id="{5D9315CA-26F7-4891-B7E3-12003A8EBE27}" type="slidenum">
              <a:rPr lang="ru-RU"/>
              <a:pPr/>
              <a:t>‹#›</a:t>
            </a:fld>
            <a:endParaRPr lang="ru-RU"/>
          </a:p>
        </p:txBody>
      </p:sp>
      <p:sp>
        <p:nvSpPr>
          <p:cNvPr id="7" name="Дата 6"/>
          <p:cNvSpPr>
            <a:spLocks noGrp="1"/>
          </p:cNvSpPr>
          <p:nvPr>
            <p:ph type="dt" sz="half" idx="12"/>
          </p:nvPr>
        </p:nvSpPr>
        <p:spPr/>
        <p:txBody>
          <a:bodyPr/>
          <a:lstStyle>
            <a:lvl1pPr>
              <a:defRPr/>
            </a:lvl1pPr>
          </a:lstStyle>
          <a:p>
            <a:endParaRPr lang="ru-RU"/>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endParaRPr lang="ru-RU"/>
          </a:p>
        </p:txBody>
      </p:sp>
      <p:sp>
        <p:nvSpPr>
          <p:cNvPr id="6" name="Номер слайда 5"/>
          <p:cNvSpPr>
            <a:spLocks noGrp="1"/>
          </p:cNvSpPr>
          <p:nvPr>
            <p:ph type="sldNum" sz="quarter" idx="11"/>
          </p:nvPr>
        </p:nvSpPr>
        <p:spPr/>
        <p:txBody>
          <a:bodyPr/>
          <a:lstStyle>
            <a:lvl1pPr>
              <a:defRPr/>
            </a:lvl1pPr>
          </a:lstStyle>
          <a:p>
            <a:fld id="{9D29FF52-961F-40EC-99E3-0CEC5B98FD49}" type="slidenum">
              <a:rPr lang="ru-RU"/>
              <a:pPr/>
              <a:t>‹#›</a:t>
            </a:fld>
            <a:endParaRPr lang="ru-RU"/>
          </a:p>
        </p:txBody>
      </p:sp>
      <p:sp>
        <p:nvSpPr>
          <p:cNvPr id="7" name="Дата 6"/>
          <p:cNvSpPr>
            <a:spLocks noGrp="1"/>
          </p:cNvSpPr>
          <p:nvPr>
            <p:ph type="dt" sz="half" idx="12"/>
          </p:nvPr>
        </p:nvSpPr>
        <p:spPr/>
        <p:txBody>
          <a:bodyPr/>
          <a:lstStyle>
            <a:lvl1pPr>
              <a:defRPr/>
            </a:lvl1pPr>
          </a:lstStyle>
          <a:p>
            <a:endParaRPr lang="ru-RU"/>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FA1A732A-79D2-49F0-B129-DAAE5666F9C0}" type="slidenum">
              <a:rPr lang="ru-RU"/>
              <a:pPr/>
              <a:t>‹#›</a:t>
            </a:fld>
            <a:endParaRPr lang="ru-RU"/>
          </a:p>
        </p:txBody>
      </p:sp>
      <p:sp>
        <p:nvSpPr>
          <p:cNvPr id="6" name="Дата 5"/>
          <p:cNvSpPr>
            <a:spLocks noGrp="1"/>
          </p:cNvSpPr>
          <p:nvPr>
            <p:ph type="dt" sz="half" idx="12"/>
          </p:nvPr>
        </p:nvSpPr>
        <p:spPr/>
        <p:txBody>
          <a:bodyPr/>
          <a:lstStyle>
            <a:lvl1pPr>
              <a:defRPr/>
            </a:lvl1pPr>
          </a:lstStyle>
          <a:p>
            <a:endParaRPr lang="ru-R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1F019A2C-FACE-4B57-861B-8EFD6E20BFFF}" type="slidenum">
              <a:rPr lang="ru-RU"/>
              <a:pPr/>
              <a:t>‹#›</a:t>
            </a:fld>
            <a:endParaRPr lang="ru-RU"/>
          </a:p>
        </p:txBody>
      </p:sp>
      <p:sp>
        <p:nvSpPr>
          <p:cNvPr id="6" name="Дата 5"/>
          <p:cNvSpPr>
            <a:spLocks noGrp="1"/>
          </p:cNvSpPr>
          <p:nvPr>
            <p:ph type="dt" sz="half" idx="12"/>
          </p:nvPr>
        </p:nvSpPr>
        <p:spPr/>
        <p:txBody>
          <a:bodyPr/>
          <a:lstStyle>
            <a:lvl1pPr>
              <a:defRPr/>
            </a:lvl1pPr>
          </a:lstStyle>
          <a:p>
            <a:endParaRPr lang="ru-RU"/>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30050" name="Rectangle 2"/>
          <p:cNvSpPr>
            <a:spLocks noGrp="1" noChangeArrowheads="1"/>
          </p:cNvSpPr>
          <p:nvPr>
            <p:ph type="ctrTitle"/>
          </p:nvPr>
        </p:nvSpPr>
        <p:spPr>
          <a:xfrm>
            <a:off x="685800" y="990600"/>
            <a:ext cx="7772400" cy="1371600"/>
          </a:xfrm>
        </p:spPr>
        <p:txBody>
          <a:bodyPr/>
          <a:lstStyle>
            <a:lvl1pPr>
              <a:defRPr sz="4000"/>
            </a:lvl1pPr>
          </a:lstStyle>
          <a:p>
            <a:r>
              <a:rPr lang="ru-RU"/>
              <a:t>Образец заголовка</a:t>
            </a:r>
          </a:p>
        </p:txBody>
      </p:sp>
      <p:sp>
        <p:nvSpPr>
          <p:cNvPr id="13005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ru-RU"/>
              <a:t>Образец подзаголовка</a:t>
            </a:r>
          </a:p>
        </p:txBody>
      </p:sp>
      <p:sp>
        <p:nvSpPr>
          <p:cNvPr id="130052" name="Rectangle 4"/>
          <p:cNvSpPr>
            <a:spLocks noGrp="1" noChangeArrowheads="1"/>
          </p:cNvSpPr>
          <p:nvPr>
            <p:ph type="dt" sz="half" idx="2"/>
          </p:nvPr>
        </p:nvSpPr>
        <p:spPr>
          <a:xfrm>
            <a:off x="685800" y="6248400"/>
            <a:ext cx="1905000" cy="457200"/>
          </a:xfrm>
        </p:spPr>
        <p:txBody>
          <a:bodyPr/>
          <a:lstStyle>
            <a:lvl1pPr>
              <a:defRPr/>
            </a:lvl1pPr>
          </a:lstStyle>
          <a:p>
            <a:endParaRPr lang="ru-RU"/>
          </a:p>
        </p:txBody>
      </p:sp>
      <p:sp>
        <p:nvSpPr>
          <p:cNvPr id="130053" name="Rectangle 5"/>
          <p:cNvSpPr>
            <a:spLocks noGrp="1" noChangeArrowheads="1"/>
          </p:cNvSpPr>
          <p:nvPr>
            <p:ph type="ftr" sz="quarter" idx="3"/>
          </p:nvPr>
        </p:nvSpPr>
        <p:spPr>
          <a:xfrm>
            <a:off x="3124200" y="6248400"/>
            <a:ext cx="2895600" cy="457200"/>
          </a:xfrm>
        </p:spPr>
        <p:txBody>
          <a:bodyPr/>
          <a:lstStyle>
            <a:lvl1pPr>
              <a:defRPr/>
            </a:lvl1pPr>
          </a:lstStyle>
          <a:p>
            <a:endParaRPr lang="ru-RU"/>
          </a:p>
        </p:txBody>
      </p:sp>
      <p:sp>
        <p:nvSpPr>
          <p:cNvPr id="130054" name="Rectangle 6"/>
          <p:cNvSpPr>
            <a:spLocks noGrp="1" noChangeArrowheads="1"/>
          </p:cNvSpPr>
          <p:nvPr>
            <p:ph type="sldNum" sz="quarter" idx="4"/>
          </p:nvPr>
        </p:nvSpPr>
        <p:spPr>
          <a:xfrm>
            <a:off x="6553200" y="6248400"/>
            <a:ext cx="1905000" cy="457200"/>
          </a:xfrm>
        </p:spPr>
        <p:txBody>
          <a:bodyPr/>
          <a:lstStyle>
            <a:lvl1pPr>
              <a:defRPr/>
            </a:lvl1pPr>
          </a:lstStyle>
          <a:p>
            <a:fld id="{399E78A1-B964-48BB-B5D0-CFB7E41D5A1C}" type="slidenum">
              <a:rPr lang="ru-RU"/>
              <a:pPr/>
              <a:t>‹#›</a:t>
            </a:fld>
            <a:endParaRPr lang="ru-RU"/>
          </a:p>
        </p:txBody>
      </p:sp>
      <p:sp>
        <p:nvSpPr>
          <p:cNvPr id="130055"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ru-RU" sz="2400">
              <a:latin typeface="Times New Roman" pitchFamily="18" charset="0"/>
            </a:endParaRPr>
          </a:p>
        </p:txBody>
      </p:sp>
    </p:spTree>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A082948-131C-4A52-AAC4-3FDFCD06CDB4}"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CA55069-B2B5-43FF-BF05-D67FE0E87446}" type="slidenum">
              <a:rPr lang="ru-RU"/>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AF3DF33-726F-4527-B539-8A8E1D79714A}" type="slidenum">
              <a:rPr lang="ru-RU"/>
              <a:pPr/>
              <a:t>‹#›</a:t>
            </a:fld>
            <a:endParaRPr lang="ru-RU"/>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C0CA767A-9413-4CC6-A3EF-2C77680B49FC}" type="slidenum">
              <a:rPr lang="ru-RU"/>
              <a:pPr/>
              <a:t>‹#›</a:t>
            </a:fld>
            <a:endParaRPr lang="ru-RU"/>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76C5C62E-8260-4709-8226-9A5CED4E87D1}" type="slidenum">
              <a:rPr lang="ru-RU"/>
              <a:pPr/>
              <a:t>‹#›</a:t>
            </a:fld>
            <a:endParaRPr lang="ru-RU"/>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55043365-F2E0-444F-AD76-AC9F89F76FCF}" type="slidenum">
              <a:rPr lang="ru-RU"/>
              <a:pPr/>
              <a:t>‹#›</a:t>
            </a:fld>
            <a:endParaRPr lang="ru-RU"/>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B8B1AFBF-1938-4F64-8BD8-ADF440A4C63F}" type="slidenum">
              <a:rPr lang="ru-RU"/>
              <a:pPr/>
              <a:t>‹#›</a:t>
            </a:fld>
            <a:endParaRPr lang="ru-RU"/>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38F36F14-0984-4444-82F0-985A70234470}" type="slidenum">
              <a:rPr lang="ru-RU"/>
              <a:pPr/>
              <a:t>‹#›</a:t>
            </a:fld>
            <a:endParaRPr lang="ru-RU"/>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63E0A76B-E520-40DB-9DCA-0D48FCE97769}" type="slidenum">
              <a:rPr lang="ru-RU"/>
              <a:pPr/>
              <a:t>‹#›</a:t>
            </a:fld>
            <a:endParaRPr lang="ru-RU"/>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3E83960-E74F-4AC5-B877-4A10472460E8}" type="slidenum">
              <a:rPr lang="ru-RU"/>
              <a:pPr/>
              <a:t>‹#›</a:t>
            </a:fld>
            <a:endParaRPr lang="ru-RU"/>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73838" y="304800"/>
            <a:ext cx="2001837"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66738" y="304800"/>
            <a:ext cx="58547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6AE57BCF-89FF-479D-AFE8-CD61C8C3ABB2}" type="slidenum">
              <a:rPr lang="ru-RU"/>
              <a:pPr/>
              <a:t>‹#›</a:t>
            </a:fld>
            <a:endParaRPr lang="ru-RU"/>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37218" name="Rectangle 2"/>
          <p:cNvSpPr>
            <a:spLocks noGrp="1" noChangeArrowheads="1"/>
          </p:cNvSpPr>
          <p:nvPr>
            <p:ph type="ctrTitle"/>
          </p:nvPr>
        </p:nvSpPr>
        <p:spPr>
          <a:xfrm>
            <a:off x="914400" y="1524000"/>
            <a:ext cx="7623175" cy="1752600"/>
          </a:xfrm>
        </p:spPr>
        <p:txBody>
          <a:bodyPr/>
          <a:lstStyle>
            <a:lvl1pPr>
              <a:defRPr sz="5000"/>
            </a:lvl1pPr>
          </a:lstStyle>
          <a:p>
            <a:r>
              <a:rPr lang="ru-RU" altLang="en-US"/>
              <a:t>Образец заголовка</a:t>
            </a:r>
          </a:p>
        </p:txBody>
      </p:sp>
      <p:sp>
        <p:nvSpPr>
          <p:cNvPr id="13721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ru-RU" altLang="en-US"/>
              <a:t>Образец подзаголовка</a:t>
            </a:r>
          </a:p>
        </p:txBody>
      </p:sp>
      <p:sp>
        <p:nvSpPr>
          <p:cNvPr id="137220" name="Rectangle 4"/>
          <p:cNvSpPr>
            <a:spLocks noGrp="1" noChangeArrowheads="1"/>
          </p:cNvSpPr>
          <p:nvPr>
            <p:ph type="dt" sz="half" idx="2"/>
          </p:nvPr>
        </p:nvSpPr>
        <p:spPr/>
        <p:txBody>
          <a:bodyPr/>
          <a:lstStyle>
            <a:lvl1pPr>
              <a:defRPr/>
            </a:lvl1pPr>
          </a:lstStyle>
          <a:p>
            <a:endParaRPr lang="ru-RU" altLang="en-US"/>
          </a:p>
        </p:txBody>
      </p:sp>
      <p:sp>
        <p:nvSpPr>
          <p:cNvPr id="137221" name="Rectangle 5"/>
          <p:cNvSpPr>
            <a:spLocks noGrp="1" noChangeArrowheads="1"/>
          </p:cNvSpPr>
          <p:nvPr>
            <p:ph type="ftr" sz="quarter" idx="3"/>
          </p:nvPr>
        </p:nvSpPr>
        <p:spPr>
          <a:xfrm>
            <a:off x="3124200" y="6243638"/>
            <a:ext cx="2895600" cy="457200"/>
          </a:xfrm>
        </p:spPr>
        <p:txBody>
          <a:bodyPr/>
          <a:lstStyle>
            <a:lvl1pPr>
              <a:defRPr/>
            </a:lvl1pPr>
          </a:lstStyle>
          <a:p>
            <a:endParaRPr lang="ru-RU" altLang="en-US"/>
          </a:p>
        </p:txBody>
      </p:sp>
      <p:sp>
        <p:nvSpPr>
          <p:cNvPr id="137222" name="Rectangle 6"/>
          <p:cNvSpPr>
            <a:spLocks noGrp="1" noChangeArrowheads="1"/>
          </p:cNvSpPr>
          <p:nvPr>
            <p:ph type="sldNum" sz="quarter" idx="4"/>
          </p:nvPr>
        </p:nvSpPr>
        <p:spPr/>
        <p:txBody>
          <a:bodyPr/>
          <a:lstStyle>
            <a:lvl1pPr>
              <a:defRPr/>
            </a:lvl1pPr>
          </a:lstStyle>
          <a:p>
            <a:fld id="{B09640C3-A2D0-4B56-8F77-7F8483F9C017}" type="slidenum">
              <a:rPr lang="ru-RU" altLang="en-US"/>
              <a:pPr/>
              <a:t>‹#›</a:t>
            </a:fld>
            <a:endParaRPr lang="ru-RU" altLang="en-US"/>
          </a:p>
        </p:txBody>
      </p:sp>
      <p:sp>
        <p:nvSpPr>
          <p:cNvPr id="137223"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ru-RU"/>
          </a:p>
        </p:txBody>
      </p:sp>
      <p:sp>
        <p:nvSpPr>
          <p:cNvPr id="137224"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3C51C22-3382-46AF-B5F9-0A986341F884}" type="slidenum">
              <a:rPr lang="ru-RU"/>
              <a:pPr/>
              <a:t>‹#›</a:t>
            </a:fld>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en-US"/>
          </a:p>
        </p:txBody>
      </p:sp>
      <p:sp>
        <p:nvSpPr>
          <p:cNvPr id="5" name="Нижний колонтитул 4"/>
          <p:cNvSpPr>
            <a:spLocks noGrp="1"/>
          </p:cNvSpPr>
          <p:nvPr>
            <p:ph type="ftr" sz="quarter" idx="11"/>
          </p:nvPr>
        </p:nvSpPr>
        <p:spPr/>
        <p:txBody>
          <a:bodyPr/>
          <a:lstStyle>
            <a:lvl1pPr>
              <a:defRPr/>
            </a:lvl1pPr>
          </a:lstStyle>
          <a:p>
            <a:endParaRPr lang="ru-RU" altLang="en-US"/>
          </a:p>
        </p:txBody>
      </p:sp>
      <p:sp>
        <p:nvSpPr>
          <p:cNvPr id="6" name="Номер слайда 5"/>
          <p:cNvSpPr>
            <a:spLocks noGrp="1"/>
          </p:cNvSpPr>
          <p:nvPr>
            <p:ph type="sldNum" sz="quarter" idx="12"/>
          </p:nvPr>
        </p:nvSpPr>
        <p:spPr/>
        <p:txBody>
          <a:bodyPr/>
          <a:lstStyle>
            <a:lvl1pPr>
              <a:defRPr/>
            </a:lvl1pPr>
          </a:lstStyle>
          <a:p>
            <a:fld id="{CDA1DA41-C51C-4FE9-9959-3D9238A998A1}" type="slidenum">
              <a:rPr lang="ru-RU" altLang="en-US"/>
              <a:pPr/>
              <a:t>‹#›</a:t>
            </a:fld>
            <a:endParaRPr lang="ru-RU" alt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en-US"/>
          </a:p>
        </p:txBody>
      </p:sp>
      <p:sp>
        <p:nvSpPr>
          <p:cNvPr id="5" name="Нижний колонтитул 4"/>
          <p:cNvSpPr>
            <a:spLocks noGrp="1"/>
          </p:cNvSpPr>
          <p:nvPr>
            <p:ph type="ftr" sz="quarter" idx="11"/>
          </p:nvPr>
        </p:nvSpPr>
        <p:spPr/>
        <p:txBody>
          <a:bodyPr/>
          <a:lstStyle>
            <a:lvl1pPr>
              <a:defRPr/>
            </a:lvl1pPr>
          </a:lstStyle>
          <a:p>
            <a:endParaRPr lang="ru-RU" altLang="en-US"/>
          </a:p>
        </p:txBody>
      </p:sp>
      <p:sp>
        <p:nvSpPr>
          <p:cNvPr id="6" name="Номер слайда 5"/>
          <p:cNvSpPr>
            <a:spLocks noGrp="1"/>
          </p:cNvSpPr>
          <p:nvPr>
            <p:ph type="sldNum" sz="quarter" idx="12"/>
          </p:nvPr>
        </p:nvSpPr>
        <p:spPr/>
        <p:txBody>
          <a:bodyPr/>
          <a:lstStyle>
            <a:lvl1pPr>
              <a:defRPr/>
            </a:lvl1pPr>
          </a:lstStyle>
          <a:p>
            <a:fld id="{3D5C9289-7113-4B06-B903-DFB94352B10C}" type="slidenum">
              <a:rPr lang="ru-RU" altLang="en-US"/>
              <a:pPr/>
              <a:t>‹#›</a:t>
            </a:fld>
            <a:endParaRPr lang="ru-RU" alt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ltLang="en-US"/>
          </a:p>
        </p:txBody>
      </p:sp>
      <p:sp>
        <p:nvSpPr>
          <p:cNvPr id="6" name="Нижний колонтитул 5"/>
          <p:cNvSpPr>
            <a:spLocks noGrp="1"/>
          </p:cNvSpPr>
          <p:nvPr>
            <p:ph type="ftr" sz="quarter" idx="11"/>
          </p:nvPr>
        </p:nvSpPr>
        <p:spPr/>
        <p:txBody>
          <a:bodyPr/>
          <a:lstStyle>
            <a:lvl1pPr>
              <a:defRPr/>
            </a:lvl1pPr>
          </a:lstStyle>
          <a:p>
            <a:endParaRPr lang="ru-RU" altLang="en-US"/>
          </a:p>
        </p:txBody>
      </p:sp>
      <p:sp>
        <p:nvSpPr>
          <p:cNvPr id="7" name="Номер слайда 6"/>
          <p:cNvSpPr>
            <a:spLocks noGrp="1"/>
          </p:cNvSpPr>
          <p:nvPr>
            <p:ph type="sldNum" sz="quarter" idx="12"/>
          </p:nvPr>
        </p:nvSpPr>
        <p:spPr/>
        <p:txBody>
          <a:bodyPr/>
          <a:lstStyle>
            <a:lvl1pPr>
              <a:defRPr/>
            </a:lvl1pPr>
          </a:lstStyle>
          <a:p>
            <a:fld id="{4156E317-5B9E-4B56-8D55-7B22688A2C90}" type="slidenum">
              <a:rPr lang="ru-RU" altLang="en-US"/>
              <a:pPr/>
              <a:t>‹#›</a:t>
            </a:fld>
            <a:endParaRPr lang="ru-RU" alt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ltLang="en-US"/>
          </a:p>
        </p:txBody>
      </p:sp>
      <p:sp>
        <p:nvSpPr>
          <p:cNvPr id="8" name="Нижний колонтитул 7"/>
          <p:cNvSpPr>
            <a:spLocks noGrp="1"/>
          </p:cNvSpPr>
          <p:nvPr>
            <p:ph type="ftr" sz="quarter" idx="11"/>
          </p:nvPr>
        </p:nvSpPr>
        <p:spPr/>
        <p:txBody>
          <a:bodyPr/>
          <a:lstStyle>
            <a:lvl1pPr>
              <a:defRPr/>
            </a:lvl1pPr>
          </a:lstStyle>
          <a:p>
            <a:endParaRPr lang="ru-RU" altLang="en-US"/>
          </a:p>
        </p:txBody>
      </p:sp>
      <p:sp>
        <p:nvSpPr>
          <p:cNvPr id="9" name="Номер слайда 8"/>
          <p:cNvSpPr>
            <a:spLocks noGrp="1"/>
          </p:cNvSpPr>
          <p:nvPr>
            <p:ph type="sldNum" sz="quarter" idx="12"/>
          </p:nvPr>
        </p:nvSpPr>
        <p:spPr/>
        <p:txBody>
          <a:bodyPr/>
          <a:lstStyle>
            <a:lvl1pPr>
              <a:defRPr/>
            </a:lvl1pPr>
          </a:lstStyle>
          <a:p>
            <a:fld id="{13AEBCA2-F3AC-4AFE-A5F0-691C23197F81}" type="slidenum">
              <a:rPr lang="ru-RU" altLang="en-US"/>
              <a:pPr/>
              <a:t>‹#›</a:t>
            </a:fld>
            <a:endParaRPr lang="ru-RU" alt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ltLang="en-US"/>
          </a:p>
        </p:txBody>
      </p:sp>
      <p:sp>
        <p:nvSpPr>
          <p:cNvPr id="4" name="Нижний колонтитул 3"/>
          <p:cNvSpPr>
            <a:spLocks noGrp="1"/>
          </p:cNvSpPr>
          <p:nvPr>
            <p:ph type="ftr" sz="quarter" idx="11"/>
          </p:nvPr>
        </p:nvSpPr>
        <p:spPr/>
        <p:txBody>
          <a:bodyPr/>
          <a:lstStyle>
            <a:lvl1pPr>
              <a:defRPr/>
            </a:lvl1pPr>
          </a:lstStyle>
          <a:p>
            <a:endParaRPr lang="ru-RU" altLang="en-US"/>
          </a:p>
        </p:txBody>
      </p:sp>
      <p:sp>
        <p:nvSpPr>
          <p:cNvPr id="5" name="Номер слайда 4"/>
          <p:cNvSpPr>
            <a:spLocks noGrp="1"/>
          </p:cNvSpPr>
          <p:nvPr>
            <p:ph type="sldNum" sz="quarter" idx="12"/>
          </p:nvPr>
        </p:nvSpPr>
        <p:spPr/>
        <p:txBody>
          <a:bodyPr/>
          <a:lstStyle>
            <a:lvl1pPr>
              <a:defRPr/>
            </a:lvl1pPr>
          </a:lstStyle>
          <a:p>
            <a:fld id="{E2C0CA5A-069F-4CB7-957F-E2EF00C6A09A}" type="slidenum">
              <a:rPr lang="ru-RU" altLang="en-US"/>
              <a:pPr/>
              <a:t>‹#›</a:t>
            </a:fld>
            <a:endParaRPr lang="ru-RU" alt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en-US"/>
          </a:p>
        </p:txBody>
      </p:sp>
      <p:sp>
        <p:nvSpPr>
          <p:cNvPr id="3" name="Нижний колонтитул 2"/>
          <p:cNvSpPr>
            <a:spLocks noGrp="1"/>
          </p:cNvSpPr>
          <p:nvPr>
            <p:ph type="ftr" sz="quarter" idx="11"/>
          </p:nvPr>
        </p:nvSpPr>
        <p:spPr/>
        <p:txBody>
          <a:bodyPr/>
          <a:lstStyle>
            <a:lvl1pPr>
              <a:defRPr/>
            </a:lvl1pPr>
          </a:lstStyle>
          <a:p>
            <a:endParaRPr lang="ru-RU" altLang="en-US"/>
          </a:p>
        </p:txBody>
      </p:sp>
      <p:sp>
        <p:nvSpPr>
          <p:cNvPr id="4" name="Номер слайда 3"/>
          <p:cNvSpPr>
            <a:spLocks noGrp="1"/>
          </p:cNvSpPr>
          <p:nvPr>
            <p:ph type="sldNum" sz="quarter" idx="12"/>
          </p:nvPr>
        </p:nvSpPr>
        <p:spPr/>
        <p:txBody>
          <a:bodyPr/>
          <a:lstStyle>
            <a:lvl1pPr>
              <a:defRPr/>
            </a:lvl1pPr>
          </a:lstStyle>
          <a:p>
            <a:fld id="{73BABFB7-3D67-4975-89FE-867B8304741C}" type="slidenum">
              <a:rPr lang="ru-RU" altLang="en-US"/>
              <a:pPr/>
              <a:t>‹#›</a:t>
            </a:fld>
            <a:endParaRPr lang="ru-RU" alt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en-US"/>
          </a:p>
        </p:txBody>
      </p:sp>
      <p:sp>
        <p:nvSpPr>
          <p:cNvPr id="6" name="Нижний колонтитул 5"/>
          <p:cNvSpPr>
            <a:spLocks noGrp="1"/>
          </p:cNvSpPr>
          <p:nvPr>
            <p:ph type="ftr" sz="quarter" idx="11"/>
          </p:nvPr>
        </p:nvSpPr>
        <p:spPr/>
        <p:txBody>
          <a:bodyPr/>
          <a:lstStyle>
            <a:lvl1pPr>
              <a:defRPr/>
            </a:lvl1pPr>
          </a:lstStyle>
          <a:p>
            <a:endParaRPr lang="ru-RU" altLang="en-US"/>
          </a:p>
        </p:txBody>
      </p:sp>
      <p:sp>
        <p:nvSpPr>
          <p:cNvPr id="7" name="Номер слайда 6"/>
          <p:cNvSpPr>
            <a:spLocks noGrp="1"/>
          </p:cNvSpPr>
          <p:nvPr>
            <p:ph type="sldNum" sz="quarter" idx="12"/>
          </p:nvPr>
        </p:nvSpPr>
        <p:spPr/>
        <p:txBody>
          <a:bodyPr/>
          <a:lstStyle>
            <a:lvl1pPr>
              <a:defRPr/>
            </a:lvl1pPr>
          </a:lstStyle>
          <a:p>
            <a:fld id="{A2C289DC-9E6B-4285-BC59-468AAB9D1FB8}" type="slidenum">
              <a:rPr lang="ru-RU" altLang="en-US"/>
              <a:pPr/>
              <a:t>‹#›</a:t>
            </a:fld>
            <a:endParaRPr lang="ru-RU" alt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en-US"/>
          </a:p>
        </p:txBody>
      </p:sp>
      <p:sp>
        <p:nvSpPr>
          <p:cNvPr id="6" name="Нижний колонтитул 5"/>
          <p:cNvSpPr>
            <a:spLocks noGrp="1"/>
          </p:cNvSpPr>
          <p:nvPr>
            <p:ph type="ftr" sz="quarter" idx="11"/>
          </p:nvPr>
        </p:nvSpPr>
        <p:spPr/>
        <p:txBody>
          <a:bodyPr/>
          <a:lstStyle>
            <a:lvl1pPr>
              <a:defRPr/>
            </a:lvl1pPr>
          </a:lstStyle>
          <a:p>
            <a:endParaRPr lang="ru-RU" altLang="en-US"/>
          </a:p>
        </p:txBody>
      </p:sp>
      <p:sp>
        <p:nvSpPr>
          <p:cNvPr id="7" name="Номер слайда 6"/>
          <p:cNvSpPr>
            <a:spLocks noGrp="1"/>
          </p:cNvSpPr>
          <p:nvPr>
            <p:ph type="sldNum" sz="quarter" idx="12"/>
          </p:nvPr>
        </p:nvSpPr>
        <p:spPr/>
        <p:txBody>
          <a:bodyPr/>
          <a:lstStyle>
            <a:lvl1pPr>
              <a:defRPr/>
            </a:lvl1pPr>
          </a:lstStyle>
          <a:p>
            <a:fld id="{246D5583-CA07-4689-B2D8-F1A5799988FF}" type="slidenum">
              <a:rPr lang="ru-RU" altLang="en-US"/>
              <a:pPr/>
              <a:t>‹#›</a:t>
            </a:fld>
            <a:endParaRPr lang="ru-RU" alt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en-US"/>
          </a:p>
        </p:txBody>
      </p:sp>
      <p:sp>
        <p:nvSpPr>
          <p:cNvPr id="5" name="Нижний колонтитул 4"/>
          <p:cNvSpPr>
            <a:spLocks noGrp="1"/>
          </p:cNvSpPr>
          <p:nvPr>
            <p:ph type="ftr" sz="quarter" idx="11"/>
          </p:nvPr>
        </p:nvSpPr>
        <p:spPr/>
        <p:txBody>
          <a:bodyPr/>
          <a:lstStyle>
            <a:lvl1pPr>
              <a:defRPr/>
            </a:lvl1pPr>
          </a:lstStyle>
          <a:p>
            <a:endParaRPr lang="ru-RU" altLang="en-US"/>
          </a:p>
        </p:txBody>
      </p:sp>
      <p:sp>
        <p:nvSpPr>
          <p:cNvPr id="6" name="Номер слайда 5"/>
          <p:cNvSpPr>
            <a:spLocks noGrp="1"/>
          </p:cNvSpPr>
          <p:nvPr>
            <p:ph type="sldNum" sz="quarter" idx="12"/>
          </p:nvPr>
        </p:nvSpPr>
        <p:spPr/>
        <p:txBody>
          <a:bodyPr/>
          <a:lstStyle>
            <a:lvl1pPr>
              <a:defRPr/>
            </a:lvl1pPr>
          </a:lstStyle>
          <a:p>
            <a:fld id="{3576A9E8-DEE1-4DB6-AED2-844D4923EE30}" type="slidenum">
              <a:rPr lang="ru-RU" altLang="en-US"/>
              <a:pPr/>
              <a:t>‹#›</a:t>
            </a:fld>
            <a:endParaRPr lang="ru-RU" alt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en-US"/>
          </a:p>
        </p:txBody>
      </p:sp>
      <p:sp>
        <p:nvSpPr>
          <p:cNvPr id="5" name="Нижний колонтитул 4"/>
          <p:cNvSpPr>
            <a:spLocks noGrp="1"/>
          </p:cNvSpPr>
          <p:nvPr>
            <p:ph type="ftr" sz="quarter" idx="11"/>
          </p:nvPr>
        </p:nvSpPr>
        <p:spPr/>
        <p:txBody>
          <a:bodyPr/>
          <a:lstStyle>
            <a:lvl1pPr>
              <a:defRPr/>
            </a:lvl1pPr>
          </a:lstStyle>
          <a:p>
            <a:endParaRPr lang="ru-RU" altLang="en-US"/>
          </a:p>
        </p:txBody>
      </p:sp>
      <p:sp>
        <p:nvSpPr>
          <p:cNvPr id="6" name="Номер слайда 5"/>
          <p:cNvSpPr>
            <a:spLocks noGrp="1"/>
          </p:cNvSpPr>
          <p:nvPr>
            <p:ph type="sldNum" sz="quarter" idx="12"/>
          </p:nvPr>
        </p:nvSpPr>
        <p:spPr/>
        <p:txBody>
          <a:bodyPr/>
          <a:lstStyle>
            <a:lvl1pPr>
              <a:defRPr/>
            </a:lvl1pPr>
          </a:lstStyle>
          <a:p>
            <a:fld id="{49D44DAB-7C4D-415B-9D4A-D7E7C6F4820F}" type="slidenum">
              <a:rPr lang="ru-RU" altLang="en-US"/>
              <a:pPr/>
              <a:t>‹#›</a:t>
            </a:fld>
            <a:endParaRPr lang="ru-RU"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7106" name="Group 2"/>
          <p:cNvGrpSpPr>
            <a:grpSpLocks/>
          </p:cNvGrpSpPr>
          <p:nvPr/>
        </p:nvGrpSpPr>
        <p:grpSpPr bwMode="auto">
          <a:xfrm>
            <a:off x="1071563" y="304800"/>
            <a:ext cx="7615237" cy="1106488"/>
            <a:chOff x="675" y="192"/>
            <a:chExt cx="4797" cy="697"/>
          </a:xfrm>
        </p:grpSpPr>
        <p:sp>
          <p:nvSpPr>
            <p:cNvPr id="47107" name="Oval 3"/>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lgn="ctr"/>
              <a:endParaRPr lang="ru-RU" sz="2400">
                <a:latin typeface="Times New Roman" pitchFamily="18" charset="0"/>
              </a:endParaRPr>
            </a:p>
          </p:txBody>
        </p:sp>
        <p:sp>
          <p:nvSpPr>
            <p:cNvPr id="47108" name="Oval 4"/>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lgn="ctr"/>
              <a:endParaRPr lang="ru-RU" sz="2400">
                <a:latin typeface="Times New Roman" pitchFamily="18" charset="0"/>
              </a:endParaRPr>
            </a:p>
          </p:txBody>
        </p:sp>
        <p:sp>
          <p:nvSpPr>
            <p:cNvPr id="47109" name="Oval 5"/>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lgn="ctr"/>
              <a:endParaRPr lang="ru-RU" sz="2400">
                <a:latin typeface="Times New Roman" pitchFamily="18" charset="0"/>
              </a:endParaRPr>
            </a:p>
          </p:txBody>
        </p:sp>
        <p:sp>
          <p:nvSpPr>
            <p:cNvPr id="47110"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lgn="ctr"/>
              <a:endParaRPr lang="ru-RU" sz="2400">
                <a:latin typeface="Times New Roman" pitchFamily="18" charset="0"/>
              </a:endParaRPr>
            </a:p>
          </p:txBody>
        </p:sp>
        <p:sp>
          <p:nvSpPr>
            <p:cNvPr id="47111"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lgn="ctr"/>
              <a:endParaRPr lang="ru-RU" sz="2400">
                <a:latin typeface="Times New Roman" pitchFamily="18" charset="0"/>
              </a:endParaRPr>
            </a:p>
          </p:txBody>
        </p:sp>
      </p:grpSp>
      <p:sp>
        <p:nvSpPr>
          <p:cNvPr id="47112"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7113"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defRPr>
            </a:lvl1pPr>
          </a:lstStyle>
          <a:p>
            <a:endParaRPr lang="ru-RU"/>
          </a:p>
        </p:txBody>
      </p:sp>
      <p:sp>
        <p:nvSpPr>
          <p:cNvPr id="47114"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mn-lt"/>
              </a:defRPr>
            </a:lvl1pPr>
          </a:lstStyle>
          <a:p>
            <a:endParaRPr lang="ru-RU"/>
          </a:p>
        </p:txBody>
      </p:sp>
      <p:sp>
        <p:nvSpPr>
          <p:cNvPr id="47115"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fld id="{C97473D4-0C72-4CA3-AEF1-79F0F9D2A40F}" type="slidenum">
              <a:rPr lang="ru-RU"/>
              <a:pPr/>
              <a:t>‹#›</a:t>
            </a:fld>
            <a:endParaRPr lang="ru-RU"/>
          </a:p>
        </p:txBody>
      </p:sp>
      <p:sp>
        <p:nvSpPr>
          <p:cNvPr id="47116"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Tree>
  </p:cSld>
  <p:clrMap bg1="lt1" tx1="dk1" bg2="lt2" tx2="dk2" accent1="accent1" accent2="accent2" accent3="accent3" accent4="accent4" accent5="accent5" accent6="accent6" hlink="hlink" folHlink="folHlink"/>
  <p:sldLayoutIdLst>
    <p:sldLayoutId id="2147483687"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iming>
    <p:tnLst>
      <p:par>
        <p:cTn id="1" dur="indefinite" restart="never" nodeType="tmRoot"/>
      </p:par>
    </p:tnLst>
  </p:timing>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Arial" charset="0"/>
        </a:defRPr>
      </a:lvl2pPr>
      <a:lvl3pPr algn="l" rtl="0" fontAlgn="base">
        <a:spcBef>
          <a:spcPct val="0"/>
        </a:spcBef>
        <a:spcAft>
          <a:spcPct val="0"/>
        </a:spcAft>
        <a:defRPr sz="3800">
          <a:solidFill>
            <a:schemeClr val="tx2"/>
          </a:solidFill>
          <a:latin typeface="Arial" charset="0"/>
        </a:defRPr>
      </a:lvl3pPr>
      <a:lvl4pPr algn="l" rtl="0" fontAlgn="base">
        <a:spcBef>
          <a:spcPct val="0"/>
        </a:spcBef>
        <a:spcAft>
          <a:spcPct val="0"/>
        </a:spcAft>
        <a:defRPr sz="3800">
          <a:solidFill>
            <a:schemeClr val="tx2"/>
          </a:solidFill>
          <a:latin typeface="Arial" charset="0"/>
        </a:defRPr>
      </a:lvl4pPr>
      <a:lvl5pPr algn="l" rtl="0" fontAlgn="base">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fontAlgn="base">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fontAlgn="base">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fontAlgn="base">
        <a:spcBef>
          <a:spcPct val="20000"/>
        </a:spcBef>
        <a:spcAft>
          <a:spcPct val="0"/>
        </a:spcAft>
        <a:buClr>
          <a:schemeClr val="accent1"/>
        </a:buClr>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ru-RU"/>
          </a:p>
        </p:txBody>
      </p:sp>
      <p:sp>
        <p:nvSpPr>
          <p:cNvPr id="143363"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FB934356-2A54-4CFC-803E-01B20EDB11DF}" type="slidenum">
              <a:rPr lang="ru-RU"/>
              <a:pPr/>
              <a:t>‹#›</a:t>
            </a:fld>
            <a:endParaRPr lang="ru-RU"/>
          </a:p>
        </p:txBody>
      </p:sp>
      <p:grpSp>
        <p:nvGrpSpPr>
          <p:cNvPr id="143364" name="Group 4"/>
          <p:cNvGrpSpPr>
            <a:grpSpLocks/>
          </p:cNvGrpSpPr>
          <p:nvPr/>
        </p:nvGrpSpPr>
        <p:grpSpPr bwMode="auto">
          <a:xfrm>
            <a:off x="0" y="0"/>
            <a:ext cx="9140825" cy="6850063"/>
            <a:chOff x="0" y="0"/>
            <a:chExt cx="5758" cy="4315"/>
          </a:xfrm>
        </p:grpSpPr>
        <p:grpSp>
          <p:nvGrpSpPr>
            <p:cNvPr id="143365" name="Group 5"/>
            <p:cNvGrpSpPr>
              <a:grpSpLocks/>
            </p:cNvGrpSpPr>
            <p:nvPr userDrawn="1"/>
          </p:nvGrpSpPr>
          <p:grpSpPr bwMode="auto">
            <a:xfrm>
              <a:off x="1728" y="2230"/>
              <a:ext cx="4027" cy="2085"/>
              <a:chOff x="1728" y="2230"/>
              <a:chExt cx="4027" cy="2085"/>
            </a:xfrm>
          </p:grpSpPr>
          <p:sp>
            <p:nvSpPr>
              <p:cNvPr id="14336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ru-RU"/>
              </a:p>
            </p:txBody>
          </p:sp>
          <p:sp>
            <p:nvSpPr>
              <p:cNvPr id="14336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ru-RU"/>
              </a:p>
            </p:txBody>
          </p:sp>
          <p:sp>
            <p:nvSpPr>
              <p:cNvPr id="14336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ru-RU"/>
              </a:p>
            </p:txBody>
          </p:sp>
          <p:sp>
            <p:nvSpPr>
              <p:cNvPr id="143369"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ru-RU"/>
              </a:p>
            </p:txBody>
          </p:sp>
          <p:sp>
            <p:nvSpPr>
              <p:cNvPr id="14337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ru-RU"/>
              </a:p>
            </p:txBody>
          </p:sp>
        </p:grpSp>
        <p:sp>
          <p:nvSpPr>
            <p:cNvPr id="14337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ru-RU"/>
            </a:p>
          </p:txBody>
        </p:sp>
        <p:sp>
          <p:nvSpPr>
            <p:cNvPr id="143372"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grpSp>
      <p:sp>
        <p:nvSpPr>
          <p:cNvPr id="14337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4337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endParaRPr lang="ru-RU"/>
          </a:p>
        </p:txBody>
      </p:sp>
      <p:sp>
        <p:nvSpPr>
          <p:cNvPr id="14337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737"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6434" name="Group 2"/>
          <p:cNvGrpSpPr>
            <a:grpSpLocks/>
          </p:cNvGrpSpPr>
          <p:nvPr/>
        </p:nvGrpSpPr>
        <p:grpSpPr bwMode="auto">
          <a:xfrm>
            <a:off x="6303963" y="0"/>
            <a:ext cx="2840037" cy="3254375"/>
            <a:chOff x="3115" y="0"/>
            <a:chExt cx="2170" cy="2486"/>
          </a:xfrm>
        </p:grpSpPr>
        <p:grpSp>
          <p:nvGrpSpPr>
            <p:cNvPr id="146435" name="Group 3"/>
            <p:cNvGrpSpPr>
              <a:grpSpLocks/>
            </p:cNvGrpSpPr>
            <p:nvPr/>
          </p:nvGrpSpPr>
          <p:grpSpPr bwMode="auto">
            <a:xfrm>
              <a:off x="4080" y="1910"/>
              <a:ext cx="768" cy="576"/>
              <a:chOff x="0" y="0"/>
              <a:chExt cx="768" cy="576"/>
            </a:xfrm>
          </p:grpSpPr>
          <p:sp>
            <p:nvSpPr>
              <p:cNvPr id="146436"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ru-RU"/>
              </a:p>
            </p:txBody>
          </p:sp>
          <p:sp>
            <p:nvSpPr>
              <p:cNvPr id="146437"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ru-RU"/>
              </a:p>
            </p:txBody>
          </p:sp>
        </p:grpSp>
        <p:grpSp>
          <p:nvGrpSpPr>
            <p:cNvPr id="146438" name="Group 6"/>
            <p:cNvGrpSpPr>
              <a:grpSpLocks/>
            </p:cNvGrpSpPr>
            <p:nvPr/>
          </p:nvGrpSpPr>
          <p:grpSpPr bwMode="auto">
            <a:xfrm>
              <a:off x="4257" y="1103"/>
              <a:ext cx="768" cy="576"/>
              <a:chOff x="0" y="0"/>
              <a:chExt cx="768" cy="576"/>
            </a:xfrm>
          </p:grpSpPr>
          <p:sp>
            <p:nvSpPr>
              <p:cNvPr id="146439" name="Oval 7"/>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ru-RU"/>
              </a:p>
            </p:txBody>
          </p:sp>
          <p:sp>
            <p:nvSpPr>
              <p:cNvPr id="146440" name="Oval 8"/>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ru-RU"/>
              </a:p>
            </p:txBody>
          </p:sp>
        </p:grpSp>
        <p:grpSp>
          <p:nvGrpSpPr>
            <p:cNvPr id="146441" name="Group 9"/>
            <p:cNvGrpSpPr>
              <a:grpSpLocks/>
            </p:cNvGrpSpPr>
            <p:nvPr/>
          </p:nvGrpSpPr>
          <p:grpSpPr bwMode="auto">
            <a:xfrm>
              <a:off x="3134" y="0"/>
              <a:ext cx="768" cy="576"/>
              <a:chOff x="0" y="0"/>
              <a:chExt cx="768" cy="576"/>
            </a:xfrm>
          </p:grpSpPr>
          <p:sp>
            <p:nvSpPr>
              <p:cNvPr id="146442"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ru-RU"/>
              </a:p>
            </p:txBody>
          </p:sp>
          <p:sp>
            <p:nvSpPr>
              <p:cNvPr id="146443" name="Oval 11"/>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a:effectLst/>
            </p:spPr>
            <p:txBody>
              <a:bodyPr wrap="none" anchor="ctr"/>
              <a:lstStyle/>
              <a:p>
                <a:endParaRPr lang="ru-RU"/>
              </a:p>
            </p:txBody>
          </p:sp>
        </p:grpSp>
        <p:grpSp>
          <p:nvGrpSpPr>
            <p:cNvPr id="146444" name="Group 12"/>
            <p:cNvGrpSpPr>
              <a:grpSpLocks/>
            </p:cNvGrpSpPr>
            <p:nvPr/>
          </p:nvGrpSpPr>
          <p:grpSpPr bwMode="auto">
            <a:xfrm>
              <a:off x="3115" y="0"/>
              <a:ext cx="2170" cy="1702"/>
              <a:chOff x="3115" y="0"/>
              <a:chExt cx="2170" cy="1702"/>
            </a:xfrm>
          </p:grpSpPr>
          <p:grpSp>
            <p:nvGrpSpPr>
              <p:cNvPr id="146445" name="Group 13"/>
              <p:cNvGrpSpPr>
                <a:grpSpLocks/>
              </p:cNvGrpSpPr>
              <p:nvPr/>
            </p:nvGrpSpPr>
            <p:grpSpPr bwMode="auto">
              <a:xfrm>
                <a:off x="3640" y="308"/>
                <a:ext cx="1145" cy="844"/>
                <a:chOff x="1265" y="814"/>
                <a:chExt cx="2919" cy="2151"/>
              </a:xfrm>
            </p:grpSpPr>
            <p:sp>
              <p:nvSpPr>
                <p:cNvPr id="146446" name="Oval 14"/>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a:effectLst/>
              </p:spPr>
              <p:txBody>
                <a:bodyPr wrap="none" anchor="ctr"/>
                <a:lstStyle/>
                <a:p>
                  <a:endParaRPr lang="ru-RU"/>
                </a:p>
              </p:txBody>
            </p:sp>
            <p:sp>
              <p:nvSpPr>
                <p:cNvPr id="146447" name="Oval 15"/>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a:effectLst/>
              </p:spPr>
              <p:txBody>
                <a:bodyPr wrap="none" anchor="ctr"/>
                <a:lstStyle/>
                <a:p>
                  <a:endParaRPr lang="ru-RU"/>
                </a:p>
              </p:txBody>
            </p:sp>
          </p:grpSp>
          <p:grpSp>
            <p:nvGrpSpPr>
              <p:cNvPr id="146448" name="Group 16"/>
              <p:cNvGrpSpPr>
                <a:grpSpLocks/>
              </p:cNvGrpSpPr>
              <p:nvPr/>
            </p:nvGrpSpPr>
            <p:grpSpPr bwMode="auto">
              <a:xfrm>
                <a:off x="3115" y="0"/>
                <a:ext cx="2145" cy="1702"/>
                <a:chOff x="3115" y="0"/>
                <a:chExt cx="2145" cy="1702"/>
              </a:xfrm>
            </p:grpSpPr>
            <p:grpSp>
              <p:nvGrpSpPr>
                <p:cNvPr id="146449" name="Group 17"/>
                <p:cNvGrpSpPr>
                  <a:grpSpLocks/>
                </p:cNvGrpSpPr>
                <p:nvPr/>
              </p:nvGrpSpPr>
              <p:grpSpPr bwMode="auto">
                <a:xfrm>
                  <a:off x="4505" y="589"/>
                  <a:ext cx="493" cy="912"/>
                  <a:chOff x="3471" y="1530"/>
                  <a:chExt cx="1258" cy="2327"/>
                </a:xfrm>
              </p:grpSpPr>
              <p:sp>
                <p:nvSpPr>
                  <p:cNvPr id="146450" name="Freeform 18"/>
                  <p:cNvSpPr>
                    <a:spLocks/>
                  </p:cNvSpPr>
                  <p:nvPr/>
                </p:nvSpPr>
                <p:spPr bwMode="hidden">
                  <a:xfrm rot="2711884">
                    <a:off x="2765" y="2236"/>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46451" name="Freeform 19"/>
                  <p:cNvSpPr>
                    <a:spLocks/>
                  </p:cNvSpPr>
                  <p:nvPr/>
                </p:nvSpPr>
                <p:spPr bwMode="hidden">
                  <a:xfrm rot="2711884">
                    <a:off x="4021" y="3150"/>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46452" name="Group 20"/>
                <p:cNvGrpSpPr>
                  <a:grpSpLocks/>
                </p:cNvGrpSpPr>
                <p:nvPr/>
              </p:nvGrpSpPr>
              <p:grpSpPr bwMode="auto">
                <a:xfrm>
                  <a:off x="4267" y="781"/>
                  <a:ext cx="966" cy="522"/>
                  <a:chOff x="2864" y="2019"/>
                  <a:chExt cx="2463" cy="1332"/>
                </a:xfrm>
              </p:grpSpPr>
              <p:sp>
                <p:nvSpPr>
                  <p:cNvPr id="146453" name="Freeform 21"/>
                  <p:cNvSpPr>
                    <a:spLocks/>
                  </p:cNvSpPr>
                  <p:nvPr/>
                </p:nvSpPr>
                <p:spPr bwMode="hidden">
                  <a:xfrm rot="2104081">
                    <a:off x="2864" y="2019"/>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6454" name="Freeform 22"/>
                  <p:cNvSpPr>
                    <a:spLocks/>
                  </p:cNvSpPr>
                  <p:nvPr/>
                </p:nvSpPr>
                <p:spPr bwMode="hidden">
                  <a:xfrm rot="2104081">
                    <a:off x="4353" y="2806"/>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46455" name="Group 23"/>
                <p:cNvGrpSpPr>
                  <a:grpSpLocks/>
                </p:cNvGrpSpPr>
                <p:nvPr/>
              </p:nvGrpSpPr>
              <p:grpSpPr bwMode="auto">
                <a:xfrm>
                  <a:off x="4280" y="707"/>
                  <a:ext cx="971" cy="417"/>
                  <a:chOff x="2897" y="1832"/>
                  <a:chExt cx="2477" cy="1064"/>
                </a:xfrm>
              </p:grpSpPr>
              <p:sp>
                <p:nvSpPr>
                  <p:cNvPr id="146456" name="Freeform 24"/>
                  <p:cNvSpPr>
                    <a:spLocks/>
                  </p:cNvSpPr>
                  <p:nvPr/>
                </p:nvSpPr>
                <p:spPr bwMode="hidden">
                  <a:xfrm rot="1582915">
                    <a:off x="2897" y="1832"/>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6457" name="Freeform 25"/>
                  <p:cNvSpPr>
                    <a:spLocks/>
                  </p:cNvSpPr>
                  <p:nvPr/>
                </p:nvSpPr>
                <p:spPr bwMode="hidden">
                  <a:xfrm rot="1582915">
                    <a:off x="4442" y="2420"/>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46458" name="Group 26"/>
                <p:cNvGrpSpPr>
                  <a:grpSpLocks/>
                </p:cNvGrpSpPr>
                <p:nvPr/>
              </p:nvGrpSpPr>
              <p:grpSpPr bwMode="auto">
                <a:xfrm>
                  <a:off x="4291" y="630"/>
                  <a:ext cx="969" cy="364"/>
                  <a:chOff x="2924" y="1636"/>
                  <a:chExt cx="2472" cy="927"/>
                </a:xfrm>
              </p:grpSpPr>
              <p:sp>
                <p:nvSpPr>
                  <p:cNvPr id="146459" name="Freeform 27"/>
                  <p:cNvSpPr>
                    <a:spLocks/>
                  </p:cNvSpPr>
                  <p:nvPr/>
                </p:nvSpPr>
                <p:spPr bwMode="hidden">
                  <a:xfrm rot="1080363">
                    <a:off x="2924" y="1636"/>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6460" name="Freeform 28"/>
                  <p:cNvSpPr>
                    <a:spLocks/>
                  </p:cNvSpPr>
                  <p:nvPr/>
                </p:nvSpPr>
                <p:spPr bwMode="hidden">
                  <a:xfrm rot="1080363">
                    <a:off x="4495" y="2037"/>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46461" name="Group 29"/>
                <p:cNvGrpSpPr>
                  <a:grpSpLocks/>
                </p:cNvGrpSpPr>
                <p:nvPr/>
              </p:nvGrpSpPr>
              <p:grpSpPr bwMode="auto">
                <a:xfrm>
                  <a:off x="4304" y="543"/>
                  <a:ext cx="918" cy="258"/>
                  <a:chOff x="2958" y="1414"/>
                  <a:chExt cx="2342" cy="657"/>
                </a:xfrm>
              </p:grpSpPr>
              <p:sp>
                <p:nvSpPr>
                  <p:cNvPr id="146462" name="Freeform 30"/>
                  <p:cNvSpPr>
                    <a:spLocks/>
                  </p:cNvSpPr>
                  <p:nvPr/>
                </p:nvSpPr>
                <p:spPr bwMode="hidden">
                  <a:xfrm rot="463793">
                    <a:off x="2958" y="1414"/>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6463" name="Freeform 31"/>
                  <p:cNvSpPr>
                    <a:spLocks/>
                  </p:cNvSpPr>
                  <p:nvPr/>
                </p:nvSpPr>
                <p:spPr bwMode="hidden">
                  <a:xfrm rot="463793">
                    <a:off x="4470" y="1582"/>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46464" name="Group 32"/>
                <p:cNvGrpSpPr>
                  <a:grpSpLocks/>
                </p:cNvGrpSpPr>
                <p:nvPr/>
              </p:nvGrpSpPr>
              <p:grpSpPr bwMode="auto">
                <a:xfrm>
                  <a:off x="4314" y="487"/>
                  <a:ext cx="843" cy="134"/>
                  <a:chOff x="2983" y="1269"/>
                  <a:chExt cx="2150" cy="343"/>
                </a:xfrm>
              </p:grpSpPr>
              <p:sp>
                <p:nvSpPr>
                  <p:cNvPr id="146465" name="Freeform 33"/>
                  <p:cNvSpPr>
                    <a:spLocks/>
                  </p:cNvSpPr>
                  <p:nvPr/>
                </p:nvSpPr>
                <p:spPr bwMode="hidden">
                  <a:xfrm rot="-84182">
                    <a:off x="2983" y="1289"/>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6466" name="Freeform 34"/>
                  <p:cNvSpPr>
                    <a:spLocks/>
                  </p:cNvSpPr>
                  <p:nvPr/>
                </p:nvSpPr>
                <p:spPr bwMode="hidden">
                  <a:xfrm rot="-84182">
                    <a:off x="4379" y="1269"/>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46467" name="Group 35"/>
                <p:cNvGrpSpPr>
                  <a:grpSpLocks/>
                </p:cNvGrpSpPr>
                <p:nvPr/>
              </p:nvGrpSpPr>
              <p:grpSpPr bwMode="auto">
                <a:xfrm>
                  <a:off x="4296" y="349"/>
                  <a:ext cx="737" cy="167"/>
                  <a:chOff x="2938" y="917"/>
                  <a:chExt cx="1879" cy="427"/>
                </a:xfrm>
              </p:grpSpPr>
              <p:sp>
                <p:nvSpPr>
                  <p:cNvPr id="146468" name="Freeform 36"/>
                  <p:cNvSpPr>
                    <a:spLocks/>
                  </p:cNvSpPr>
                  <p:nvPr/>
                </p:nvSpPr>
                <p:spPr bwMode="hidden">
                  <a:xfrm rot="-802576">
                    <a:off x="2938" y="1129"/>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6469" name="Freeform 37"/>
                  <p:cNvSpPr>
                    <a:spLocks/>
                  </p:cNvSpPr>
                  <p:nvPr/>
                </p:nvSpPr>
                <p:spPr bwMode="hidden">
                  <a:xfrm rot="-802576">
                    <a:off x="4155" y="917"/>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46470" name="Group 38"/>
                <p:cNvGrpSpPr>
                  <a:grpSpLocks/>
                </p:cNvGrpSpPr>
                <p:nvPr/>
              </p:nvGrpSpPr>
              <p:grpSpPr bwMode="auto">
                <a:xfrm>
                  <a:off x="3394" y="637"/>
                  <a:ext cx="493" cy="912"/>
                  <a:chOff x="637" y="1653"/>
                  <a:chExt cx="1257" cy="2326"/>
                </a:xfrm>
              </p:grpSpPr>
              <p:sp>
                <p:nvSpPr>
                  <p:cNvPr id="146471" name="Freeform 39"/>
                  <p:cNvSpPr>
                    <a:spLocks/>
                  </p:cNvSpPr>
                  <p:nvPr/>
                </p:nvSpPr>
                <p:spPr bwMode="hidden">
                  <a:xfrm rot="18888116" flipH="1">
                    <a:off x="876" y="2359"/>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6472" name="Freeform 40"/>
                  <p:cNvSpPr>
                    <a:spLocks/>
                  </p:cNvSpPr>
                  <p:nvPr/>
                </p:nvSpPr>
                <p:spPr bwMode="hidden">
                  <a:xfrm rot="18888116" flipH="1">
                    <a:off x="419" y="327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46473" name="Group 41"/>
                <p:cNvGrpSpPr>
                  <a:grpSpLocks/>
                </p:cNvGrpSpPr>
                <p:nvPr/>
              </p:nvGrpSpPr>
              <p:grpSpPr bwMode="auto">
                <a:xfrm>
                  <a:off x="3142" y="850"/>
                  <a:ext cx="966" cy="522"/>
                  <a:chOff x="-5" y="2196"/>
                  <a:chExt cx="2463" cy="1332"/>
                </a:xfrm>
              </p:grpSpPr>
              <p:sp>
                <p:nvSpPr>
                  <p:cNvPr id="146474" name="Freeform 42"/>
                  <p:cNvSpPr>
                    <a:spLocks/>
                  </p:cNvSpPr>
                  <p:nvPr/>
                </p:nvSpPr>
                <p:spPr bwMode="hidden">
                  <a:xfrm rot="19495919" flipH="1">
                    <a:off x="644" y="2196"/>
                    <a:ext cx="1814" cy="34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6475" name="Freeform 43"/>
                  <p:cNvSpPr>
                    <a:spLocks/>
                  </p:cNvSpPr>
                  <p:nvPr/>
                </p:nvSpPr>
                <p:spPr bwMode="hidden">
                  <a:xfrm rot="19495919" flipH="1">
                    <a:off x="-5" y="2983"/>
                    <a:ext cx="974" cy="54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46476" name="Group 44"/>
                <p:cNvGrpSpPr>
                  <a:grpSpLocks/>
                </p:cNvGrpSpPr>
                <p:nvPr/>
              </p:nvGrpSpPr>
              <p:grpSpPr bwMode="auto">
                <a:xfrm>
                  <a:off x="3124" y="777"/>
                  <a:ext cx="971" cy="417"/>
                  <a:chOff x="-52" y="2009"/>
                  <a:chExt cx="2477" cy="1064"/>
                </a:xfrm>
              </p:grpSpPr>
              <p:sp>
                <p:nvSpPr>
                  <p:cNvPr id="146477" name="Freeform 45"/>
                  <p:cNvSpPr>
                    <a:spLocks/>
                  </p:cNvSpPr>
                  <p:nvPr/>
                </p:nvSpPr>
                <p:spPr bwMode="hidden">
                  <a:xfrm rot="20017085" flipH="1">
                    <a:off x="689" y="2009"/>
                    <a:ext cx="1736" cy="30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6478" name="Freeform 46"/>
                  <p:cNvSpPr>
                    <a:spLocks/>
                  </p:cNvSpPr>
                  <p:nvPr/>
                </p:nvSpPr>
                <p:spPr bwMode="hidden">
                  <a:xfrm rot="20017085" flipH="1">
                    <a:off x="-52" y="2597"/>
                    <a:ext cx="932" cy="47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46479" name="Group 47"/>
                <p:cNvGrpSpPr>
                  <a:grpSpLocks/>
                </p:cNvGrpSpPr>
                <p:nvPr/>
              </p:nvGrpSpPr>
              <p:grpSpPr bwMode="auto">
                <a:xfrm>
                  <a:off x="3115" y="700"/>
                  <a:ext cx="969" cy="363"/>
                  <a:chOff x="-74" y="1813"/>
                  <a:chExt cx="2472" cy="927"/>
                </a:xfrm>
              </p:grpSpPr>
              <p:sp>
                <p:nvSpPr>
                  <p:cNvPr id="146480" name="Freeform 48"/>
                  <p:cNvSpPr>
                    <a:spLocks/>
                  </p:cNvSpPr>
                  <p:nvPr/>
                </p:nvSpPr>
                <p:spPr bwMode="hidden">
                  <a:xfrm rot="20519637" flipH="1">
                    <a:off x="721" y="1813"/>
                    <a:ext cx="1677" cy="33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6481" name="Freeform 49"/>
                  <p:cNvSpPr>
                    <a:spLocks/>
                  </p:cNvSpPr>
                  <p:nvPr/>
                </p:nvSpPr>
                <p:spPr bwMode="hidden">
                  <a:xfrm rot="20519637" flipH="1">
                    <a:off x="-74" y="2214"/>
                    <a:ext cx="901" cy="52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46482" name="Group 50"/>
                <p:cNvGrpSpPr>
                  <a:grpSpLocks/>
                </p:cNvGrpSpPr>
                <p:nvPr/>
              </p:nvGrpSpPr>
              <p:grpSpPr bwMode="auto">
                <a:xfrm>
                  <a:off x="3153" y="613"/>
                  <a:ext cx="918" cy="257"/>
                  <a:chOff x="22" y="1591"/>
                  <a:chExt cx="2342" cy="657"/>
                </a:xfrm>
              </p:grpSpPr>
              <p:sp>
                <p:nvSpPr>
                  <p:cNvPr id="146483" name="Freeform 51"/>
                  <p:cNvSpPr>
                    <a:spLocks/>
                  </p:cNvSpPr>
                  <p:nvPr/>
                </p:nvSpPr>
                <p:spPr bwMode="hidden">
                  <a:xfrm rot="21136207" flipH="1">
                    <a:off x="819" y="1591"/>
                    <a:ext cx="154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6484" name="Freeform 52"/>
                  <p:cNvSpPr>
                    <a:spLocks/>
                  </p:cNvSpPr>
                  <p:nvPr/>
                </p:nvSpPr>
                <p:spPr bwMode="hidden">
                  <a:xfrm rot="21136207" flipH="1">
                    <a:off x="22" y="1759"/>
                    <a:ext cx="830" cy="4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46485" name="Group 53"/>
                <p:cNvGrpSpPr>
                  <a:grpSpLocks/>
                </p:cNvGrpSpPr>
                <p:nvPr/>
              </p:nvGrpSpPr>
              <p:grpSpPr bwMode="auto">
                <a:xfrm>
                  <a:off x="3218" y="556"/>
                  <a:ext cx="843" cy="134"/>
                  <a:chOff x="189" y="1446"/>
                  <a:chExt cx="2150" cy="343"/>
                </a:xfrm>
              </p:grpSpPr>
              <p:sp>
                <p:nvSpPr>
                  <p:cNvPr id="146486" name="Freeform 54"/>
                  <p:cNvSpPr>
                    <a:spLocks/>
                  </p:cNvSpPr>
                  <p:nvPr/>
                </p:nvSpPr>
                <p:spPr bwMode="hidden">
                  <a:xfrm rot="84182" flipH="1">
                    <a:off x="935" y="1466"/>
                    <a:ext cx="1404" cy="21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6487" name="Freeform 55"/>
                  <p:cNvSpPr>
                    <a:spLocks/>
                  </p:cNvSpPr>
                  <p:nvPr/>
                </p:nvSpPr>
                <p:spPr bwMode="hidden">
                  <a:xfrm rot="84182" flipH="1">
                    <a:off x="189" y="1446"/>
                    <a:ext cx="754" cy="34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46488" name="Group 56"/>
                <p:cNvGrpSpPr>
                  <a:grpSpLocks/>
                </p:cNvGrpSpPr>
                <p:nvPr/>
              </p:nvGrpSpPr>
              <p:grpSpPr bwMode="auto">
                <a:xfrm>
                  <a:off x="3342" y="418"/>
                  <a:ext cx="737" cy="167"/>
                  <a:chOff x="505" y="1094"/>
                  <a:chExt cx="1879" cy="427"/>
                </a:xfrm>
              </p:grpSpPr>
              <p:sp>
                <p:nvSpPr>
                  <p:cNvPr id="146489" name="Freeform 57"/>
                  <p:cNvSpPr>
                    <a:spLocks/>
                  </p:cNvSpPr>
                  <p:nvPr/>
                </p:nvSpPr>
                <p:spPr bwMode="hidden">
                  <a:xfrm rot="802576" flipH="1">
                    <a:off x="1151" y="1306"/>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6490" name="Freeform 58"/>
                  <p:cNvSpPr>
                    <a:spLocks/>
                  </p:cNvSpPr>
                  <p:nvPr/>
                </p:nvSpPr>
                <p:spPr bwMode="hidden">
                  <a:xfrm rot="802576" flipH="1">
                    <a:off x="505" y="1094"/>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146491" name="Group 59"/>
                <p:cNvGrpSpPr>
                  <a:grpSpLocks/>
                </p:cNvGrpSpPr>
                <p:nvPr/>
              </p:nvGrpSpPr>
              <p:grpSpPr bwMode="auto">
                <a:xfrm>
                  <a:off x="3386" y="341"/>
                  <a:ext cx="725" cy="218"/>
                  <a:chOff x="616" y="899"/>
                  <a:chExt cx="1850" cy="554"/>
                </a:xfrm>
              </p:grpSpPr>
              <p:sp>
                <p:nvSpPr>
                  <p:cNvPr id="146492" name="Freeform 60"/>
                  <p:cNvSpPr>
                    <a:spLocks/>
                  </p:cNvSpPr>
                  <p:nvPr/>
                </p:nvSpPr>
                <p:spPr bwMode="hidden">
                  <a:xfrm rot="1277471" flipH="1">
                    <a:off x="1233" y="1238"/>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6493" name="Freeform 61"/>
                  <p:cNvSpPr>
                    <a:spLocks/>
                  </p:cNvSpPr>
                  <p:nvPr/>
                </p:nvSpPr>
                <p:spPr bwMode="hidden">
                  <a:xfrm rot="1277471" flipH="1">
                    <a:off x="616" y="899"/>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146494" name="Group 62"/>
                <p:cNvGrpSpPr>
                  <a:grpSpLocks/>
                </p:cNvGrpSpPr>
                <p:nvPr/>
              </p:nvGrpSpPr>
              <p:grpSpPr bwMode="auto">
                <a:xfrm>
                  <a:off x="3472" y="231"/>
                  <a:ext cx="693" cy="291"/>
                  <a:chOff x="3472" y="231"/>
                  <a:chExt cx="693" cy="291"/>
                </a:xfrm>
              </p:grpSpPr>
              <p:sp>
                <p:nvSpPr>
                  <p:cNvPr id="146495" name="Freeform 63"/>
                  <p:cNvSpPr>
                    <a:spLocks/>
                  </p:cNvSpPr>
                  <p:nvPr/>
                </p:nvSpPr>
                <p:spPr bwMode="hidden">
                  <a:xfrm rot="2028410" flipH="1">
                    <a:off x="3681" y="438"/>
                    <a:ext cx="484"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6496" name="Freeform 64"/>
                  <p:cNvSpPr>
                    <a:spLocks/>
                  </p:cNvSpPr>
                  <p:nvPr/>
                </p:nvSpPr>
                <p:spPr bwMode="hidden">
                  <a:xfrm rot="2028410" flipH="1">
                    <a:off x="3472" y="231"/>
                    <a:ext cx="260"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146497" name="Group 65"/>
                <p:cNvGrpSpPr>
                  <a:grpSpLocks/>
                </p:cNvGrpSpPr>
                <p:nvPr/>
              </p:nvGrpSpPr>
              <p:grpSpPr bwMode="auto">
                <a:xfrm>
                  <a:off x="3554" y="118"/>
                  <a:ext cx="664" cy="349"/>
                  <a:chOff x="3554" y="118"/>
                  <a:chExt cx="664" cy="349"/>
                </a:xfrm>
              </p:grpSpPr>
              <p:sp>
                <p:nvSpPr>
                  <p:cNvPr id="146498" name="Freeform 66"/>
                  <p:cNvSpPr>
                    <a:spLocks/>
                  </p:cNvSpPr>
                  <p:nvPr/>
                </p:nvSpPr>
                <p:spPr bwMode="hidden">
                  <a:xfrm rot="2664424" flipH="1">
                    <a:off x="3727" y="383"/>
                    <a:ext cx="491" cy="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6499" name="Freeform 67"/>
                  <p:cNvSpPr>
                    <a:spLocks/>
                  </p:cNvSpPr>
                  <p:nvPr/>
                </p:nvSpPr>
                <p:spPr bwMode="hidden">
                  <a:xfrm rot="2664424" flipH="1">
                    <a:off x="3554" y="118"/>
                    <a:ext cx="264" cy="132"/>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146500" name="Group 68"/>
                <p:cNvGrpSpPr>
                  <a:grpSpLocks/>
                </p:cNvGrpSpPr>
                <p:nvPr/>
              </p:nvGrpSpPr>
              <p:grpSpPr bwMode="auto">
                <a:xfrm>
                  <a:off x="3784" y="30"/>
                  <a:ext cx="305" cy="593"/>
                  <a:chOff x="1633" y="104"/>
                  <a:chExt cx="778" cy="1512"/>
                </a:xfrm>
              </p:grpSpPr>
              <p:sp>
                <p:nvSpPr>
                  <p:cNvPr id="146501" name="Freeform 69"/>
                  <p:cNvSpPr>
                    <a:spLocks/>
                  </p:cNvSpPr>
                  <p:nvPr/>
                </p:nvSpPr>
                <p:spPr bwMode="hidden">
                  <a:xfrm rot="3473776" flipH="1">
                    <a:off x="1754" y="958"/>
                    <a:ext cx="1100"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6502" name="Freeform 70"/>
                  <p:cNvSpPr>
                    <a:spLocks/>
                  </p:cNvSpPr>
                  <p:nvPr/>
                </p:nvSpPr>
                <p:spPr bwMode="hidden">
                  <a:xfrm rot="3473776" flipH="1">
                    <a:off x="1506" y="231"/>
                    <a:ext cx="591"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146503" name="Group 71"/>
                <p:cNvGrpSpPr>
                  <a:grpSpLocks/>
                </p:cNvGrpSpPr>
                <p:nvPr/>
              </p:nvGrpSpPr>
              <p:grpSpPr bwMode="auto">
                <a:xfrm>
                  <a:off x="3903" y="0"/>
                  <a:ext cx="248" cy="601"/>
                  <a:chOff x="1935" y="28"/>
                  <a:chExt cx="634" cy="1534"/>
                </a:xfrm>
              </p:grpSpPr>
              <p:sp>
                <p:nvSpPr>
                  <p:cNvPr id="146504" name="Freeform 72"/>
                  <p:cNvSpPr>
                    <a:spLocks/>
                  </p:cNvSpPr>
                  <p:nvPr/>
                </p:nvSpPr>
                <p:spPr bwMode="hidden">
                  <a:xfrm rot="4126480" flipH="1">
                    <a:off x="1931" y="924"/>
                    <a:ext cx="1061"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6505" name="Freeform 73"/>
                  <p:cNvSpPr>
                    <a:spLocks/>
                  </p:cNvSpPr>
                  <p:nvPr/>
                </p:nvSpPr>
                <p:spPr bwMode="hidden">
                  <a:xfrm rot="4126480" flipH="1">
                    <a:off x="1819" y="144"/>
                    <a:ext cx="570"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grpSp>
              <p:nvGrpSpPr>
                <p:cNvPr id="146506" name="Group 74"/>
                <p:cNvGrpSpPr>
                  <a:grpSpLocks/>
                </p:cNvGrpSpPr>
                <p:nvPr/>
              </p:nvGrpSpPr>
              <p:grpSpPr bwMode="auto">
                <a:xfrm>
                  <a:off x="4251" y="252"/>
                  <a:ext cx="723" cy="222"/>
                  <a:chOff x="2822" y="672"/>
                  <a:chExt cx="1845" cy="566"/>
                </a:xfrm>
              </p:grpSpPr>
              <p:sp>
                <p:nvSpPr>
                  <p:cNvPr id="146507" name="Freeform 75"/>
                  <p:cNvSpPr>
                    <a:spLocks/>
                  </p:cNvSpPr>
                  <p:nvPr/>
                </p:nvSpPr>
                <p:spPr bwMode="hidden">
                  <a:xfrm rot="-1325434">
                    <a:off x="2822" y="1023"/>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6508" name="Freeform 76"/>
                  <p:cNvSpPr>
                    <a:spLocks/>
                  </p:cNvSpPr>
                  <p:nvPr/>
                </p:nvSpPr>
                <p:spPr bwMode="hidden">
                  <a:xfrm rot="-1325434">
                    <a:off x="4005" y="672"/>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46509" name="Group 77"/>
                <p:cNvGrpSpPr>
                  <a:grpSpLocks/>
                </p:cNvGrpSpPr>
                <p:nvPr/>
              </p:nvGrpSpPr>
              <p:grpSpPr bwMode="auto">
                <a:xfrm>
                  <a:off x="4196" y="163"/>
                  <a:ext cx="699" cy="282"/>
                  <a:chOff x="2683" y="445"/>
                  <a:chExt cx="1781" cy="717"/>
                </a:xfrm>
              </p:grpSpPr>
              <p:sp>
                <p:nvSpPr>
                  <p:cNvPr id="146510" name="Freeform 78"/>
                  <p:cNvSpPr>
                    <a:spLocks/>
                  </p:cNvSpPr>
                  <p:nvPr/>
                </p:nvSpPr>
                <p:spPr bwMode="hidden">
                  <a:xfrm rot="-1921064">
                    <a:off x="2683" y="947"/>
                    <a:ext cx="1233" cy="215"/>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6511" name="Freeform 79"/>
                  <p:cNvSpPr>
                    <a:spLocks/>
                  </p:cNvSpPr>
                  <p:nvPr/>
                </p:nvSpPr>
                <p:spPr bwMode="hidden">
                  <a:xfrm rot="-1921064">
                    <a:off x="3802" y="445"/>
                    <a:ext cx="662" cy="338"/>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sp>
              <p:nvSpPr>
                <p:cNvPr id="146512" name="Freeform 80"/>
                <p:cNvSpPr>
                  <a:spLocks/>
                </p:cNvSpPr>
                <p:nvPr/>
              </p:nvSpPr>
              <p:spPr bwMode="hidden">
                <a:xfrm rot="4578755" flipH="1">
                  <a:off x="3968" y="372"/>
                  <a:ext cx="403" cy="57"/>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endParaRPr lang="ru-RU"/>
                </a:p>
              </p:txBody>
            </p:sp>
            <p:sp>
              <p:nvSpPr>
                <p:cNvPr id="146513" name="Freeform 81"/>
                <p:cNvSpPr>
                  <a:spLocks/>
                </p:cNvSpPr>
                <p:nvPr/>
              </p:nvSpPr>
              <p:spPr bwMode="hidden">
                <a:xfrm rot="4578755" flipH="1">
                  <a:off x="3977" y="77"/>
                  <a:ext cx="216" cy="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ru-RU"/>
                </a:p>
              </p:txBody>
            </p:sp>
            <p:grpSp>
              <p:nvGrpSpPr>
                <p:cNvPr id="146514" name="Group 82"/>
                <p:cNvGrpSpPr>
                  <a:grpSpLocks/>
                </p:cNvGrpSpPr>
                <p:nvPr/>
              </p:nvGrpSpPr>
              <p:grpSpPr bwMode="auto">
                <a:xfrm>
                  <a:off x="4242" y="5"/>
                  <a:ext cx="251" cy="596"/>
                  <a:chOff x="2800" y="41"/>
                  <a:chExt cx="640" cy="1520"/>
                </a:xfrm>
              </p:grpSpPr>
              <p:sp>
                <p:nvSpPr>
                  <p:cNvPr id="146515" name="Freeform 83"/>
                  <p:cNvSpPr>
                    <a:spLocks/>
                  </p:cNvSpPr>
                  <p:nvPr/>
                </p:nvSpPr>
                <p:spPr bwMode="hidden">
                  <a:xfrm rot="-3857755">
                    <a:off x="2361" y="938"/>
                    <a:ext cx="1062" cy="184"/>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6516" name="Freeform 84"/>
                  <p:cNvSpPr>
                    <a:spLocks/>
                  </p:cNvSpPr>
                  <p:nvPr/>
                </p:nvSpPr>
                <p:spPr bwMode="hidden">
                  <a:xfrm rot="-3857755">
                    <a:off x="3011" y="181"/>
                    <a:ext cx="570" cy="28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46517" name="Group 85"/>
                <p:cNvGrpSpPr>
                  <a:grpSpLocks/>
                </p:cNvGrpSpPr>
                <p:nvPr/>
              </p:nvGrpSpPr>
              <p:grpSpPr bwMode="auto">
                <a:xfrm>
                  <a:off x="4295" y="53"/>
                  <a:ext cx="398" cy="574"/>
                  <a:chOff x="2934" y="163"/>
                  <a:chExt cx="1017" cy="1464"/>
                </a:xfrm>
              </p:grpSpPr>
              <p:sp>
                <p:nvSpPr>
                  <p:cNvPr id="146518" name="Freeform 86"/>
                  <p:cNvSpPr>
                    <a:spLocks/>
                  </p:cNvSpPr>
                  <p:nvPr/>
                </p:nvSpPr>
                <p:spPr bwMode="hidden">
                  <a:xfrm rot="-2777260">
                    <a:off x="2491" y="915"/>
                    <a:ext cx="1155" cy="270"/>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6519" name="Freeform 87"/>
                  <p:cNvSpPr>
                    <a:spLocks/>
                  </p:cNvSpPr>
                  <p:nvPr/>
                </p:nvSpPr>
                <p:spPr bwMode="hidden">
                  <a:xfrm rot="-2777260">
                    <a:off x="3430" y="261"/>
                    <a:ext cx="620" cy="42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46520" name="Group 88"/>
                <p:cNvGrpSpPr>
                  <a:grpSpLocks/>
                </p:cNvGrpSpPr>
                <p:nvPr/>
              </p:nvGrpSpPr>
              <p:grpSpPr bwMode="auto">
                <a:xfrm>
                  <a:off x="4215" y="2"/>
                  <a:ext cx="95" cy="567"/>
                  <a:chOff x="2730" y="32"/>
                  <a:chExt cx="243" cy="1448"/>
                </a:xfrm>
              </p:grpSpPr>
              <p:sp>
                <p:nvSpPr>
                  <p:cNvPr id="146521" name="Freeform 89"/>
                  <p:cNvSpPr>
                    <a:spLocks/>
                  </p:cNvSpPr>
                  <p:nvPr/>
                </p:nvSpPr>
                <p:spPr bwMode="hidden">
                  <a:xfrm rot="-4903748">
                    <a:off x="2296" y="960"/>
                    <a:ext cx="954" cy="8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6522" name="Freeform 90"/>
                  <p:cNvSpPr>
                    <a:spLocks/>
                  </p:cNvSpPr>
                  <p:nvPr/>
                </p:nvSpPr>
                <p:spPr bwMode="hidden">
                  <a:xfrm rot="-4903748">
                    <a:off x="2650" y="220"/>
                    <a:ext cx="512" cy="13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ru-RU"/>
                  </a:p>
                </p:txBody>
              </p:sp>
            </p:grpSp>
            <p:grpSp>
              <p:nvGrpSpPr>
                <p:cNvPr id="146523" name="Group 91"/>
                <p:cNvGrpSpPr>
                  <a:grpSpLocks/>
                </p:cNvGrpSpPr>
                <p:nvPr/>
              </p:nvGrpSpPr>
              <p:grpSpPr bwMode="auto">
                <a:xfrm>
                  <a:off x="3514" y="683"/>
                  <a:ext cx="425" cy="960"/>
                  <a:chOff x="943" y="1769"/>
                  <a:chExt cx="1085" cy="2450"/>
                </a:xfrm>
              </p:grpSpPr>
              <p:sp>
                <p:nvSpPr>
                  <p:cNvPr id="146524" name="Freeform 92"/>
                  <p:cNvSpPr>
                    <a:spLocks/>
                  </p:cNvSpPr>
                  <p:nvPr/>
                </p:nvSpPr>
                <p:spPr bwMode="hidden">
                  <a:xfrm rot="18335692" flipH="1">
                    <a:off x="1010" y="2475"/>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6525" name="Freeform 93"/>
                  <p:cNvSpPr>
                    <a:spLocks/>
                  </p:cNvSpPr>
                  <p:nvPr/>
                </p:nvSpPr>
                <p:spPr bwMode="hidden">
                  <a:xfrm rot="18335692" flipH="1">
                    <a:off x="725" y="3512"/>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46526" name="Group 94"/>
                <p:cNvGrpSpPr>
                  <a:grpSpLocks/>
                </p:cNvGrpSpPr>
                <p:nvPr/>
              </p:nvGrpSpPr>
              <p:grpSpPr bwMode="auto">
                <a:xfrm>
                  <a:off x="3715" y="748"/>
                  <a:ext cx="300" cy="930"/>
                  <a:chOff x="1455" y="1936"/>
                  <a:chExt cx="766" cy="2373"/>
                </a:xfrm>
              </p:grpSpPr>
              <p:sp>
                <p:nvSpPr>
                  <p:cNvPr id="146527" name="Freeform 95"/>
                  <p:cNvSpPr>
                    <a:spLocks/>
                  </p:cNvSpPr>
                  <p:nvPr/>
                </p:nvSpPr>
                <p:spPr bwMode="hidden">
                  <a:xfrm rot="17542885" flipH="1">
                    <a:off x="1267" y="2578"/>
                    <a:ext cx="1595"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6528" name="Freeform 96"/>
                  <p:cNvSpPr>
                    <a:spLocks/>
                  </p:cNvSpPr>
                  <p:nvPr/>
                </p:nvSpPr>
                <p:spPr bwMode="hidden">
                  <a:xfrm rot="17542885" flipH="1">
                    <a:off x="1272" y="3636"/>
                    <a:ext cx="856"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46529" name="Group 97"/>
                <p:cNvGrpSpPr>
                  <a:grpSpLocks/>
                </p:cNvGrpSpPr>
                <p:nvPr/>
              </p:nvGrpSpPr>
              <p:grpSpPr bwMode="auto">
                <a:xfrm rot="88588">
                  <a:off x="3923" y="769"/>
                  <a:ext cx="180" cy="913"/>
                  <a:chOff x="1956" y="1990"/>
                  <a:chExt cx="492" cy="2604"/>
                </a:xfrm>
              </p:grpSpPr>
              <p:sp>
                <p:nvSpPr>
                  <p:cNvPr id="146530" name="Freeform 98"/>
                  <p:cNvSpPr>
                    <a:spLocks/>
                  </p:cNvSpPr>
                  <p:nvPr/>
                </p:nvSpPr>
                <p:spPr bwMode="hidden">
                  <a:xfrm rot="16782062" flipH="1">
                    <a:off x="1442" y="2695"/>
                    <a:ext cx="1711" cy="301"/>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ru-RU"/>
                  </a:p>
                </p:txBody>
              </p:sp>
              <p:sp>
                <p:nvSpPr>
                  <p:cNvPr id="146531" name="Freeform 99"/>
                  <p:cNvSpPr>
                    <a:spLocks/>
                  </p:cNvSpPr>
                  <p:nvPr/>
                </p:nvSpPr>
                <p:spPr bwMode="hidden">
                  <a:xfrm rot="16782062" flipH="1">
                    <a:off x="1734" y="3898"/>
                    <a:ext cx="918" cy="473"/>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46532" name="Group 100"/>
                <p:cNvGrpSpPr>
                  <a:grpSpLocks/>
                </p:cNvGrpSpPr>
                <p:nvPr/>
              </p:nvGrpSpPr>
              <p:grpSpPr bwMode="auto">
                <a:xfrm>
                  <a:off x="4451" y="662"/>
                  <a:ext cx="442" cy="951"/>
                  <a:chOff x="3334" y="1717"/>
                  <a:chExt cx="1125" cy="2426"/>
                </a:xfrm>
              </p:grpSpPr>
              <p:sp>
                <p:nvSpPr>
                  <p:cNvPr id="146533" name="Freeform 101"/>
                  <p:cNvSpPr>
                    <a:spLocks/>
                  </p:cNvSpPr>
                  <p:nvPr/>
                </p:nvSpPr>
                <p:spPr bwMode="hidden">
                  <a:xfrm rot="3144576">
                    <a:off x="2628" y="2423"/>
                    <a:ext cx="1724" cy="312"/>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46534" name="Freeform 102"/>
                  <p:cNvSpPr>
                    <a:spLocks/>
                  </p:cNvSpPr>
                  <p:nvPr/>
                </p:nvSpPr>
                <p:spPr bwMode="hidden">
                  <a:xfrm rot="3144576">
                    <a:off x="3751" y="3436"/>
                    <a:ext cx="925" cy="490"/>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46535" name="Group 103"/>
                <p:cNvGrpSpPr>
                  <a:grpSpLocks/>
                </p:cNvGrpSpPr>
                <p:nvPr/>
              </p:nvGrpSpPr>
              <p:grpSpPr bwMode="auto">
                <a:xfrm>
                  <a:off x="4391" y="721"/>
                  <a:ext cx="347" cy="951"/>
                  <a:chOff x="3181" y="1866"/>
                  <a:chExt cx="883" cy="2426"/>
                </a:xfrm>
              </p:grpSpPr>
              <p:sp>
                <p:nvSpPr>
                  <p:cNvPr id="146536" name="Freeform 104"/>
                  <p:cNvSpPr>
                    <a:spLocks/>
                  </p:cNvSpPr>
                  <p:nvPr/>
                </p:nvSpPr>
                <p:spPr bwMode="hidden">
                  <a:xfrm rot="3745735">
                    <a:off x="2506" y="2541"/>
                    <a:ext cx="1650" cy="299"/>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46537" name="Freeform 105"/>
                  <p:cNvSpPr>
                    <a:spLocks/>
                  </p:cNvSpPr>
                  <p:nvPr/>
                </p:nvSpPr>
                <p:spPr bwMode="hidden">
                  <a:xfrm rot="3745735">
                    <a:off x="3387" y="3615"/>
                    <a:ext cx="885" cy="469"/>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ru-RU"/>
                  </a:p>
                </p:txBody>
              </p:sp>
            </p:grpSp>
            <p:grpSp>
              <p:nvGrpSpPr>
                <p:cNvPr id="146538" name="Group 106"/>
                <p:cNvGrpSpPr>
                  <a:grpSpLocks/>
                </p:cNvGrpSpPr>
                <p:nvPr/>
              </p:nvGrpSpPr>
              <p:grpSpPr bwMode="auto">
                <a:xfrm>
                  <a:off x="4323" y="767"/>
                  <a:ext cx="243" cy="935"/>
                  <a:chOff x="3006" y="1983"/>
                  <a:chExt cx="619" cy="2386"/>
                </a:xfrm>
              </p:grpSpPr>
              <p:sp>
                <p:nvSpPr>
                  <p:cNvPr id="146539" name="Freeform 107"/>
                  <p:cNvSpPr>
                    <a:spLocks/>
                  </p:cNvSpPr>
                  <p:nvPr/>
                </p:nvSpPr>
                <p:spPr bwMode="hidden">
                  <a:xfrm rot="4286818">
                    <a:off x="2328" y="2661"/>
                    <a:ext cx="160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46540" name="Freeform 108"/>
                  <p:cNvSpPr>
                    <a:spLocks/>
                  </p:cNvSpPr>
                  <p:nvPr/>
                </p:nvSpPr>
                <p:spPr bwMode="hidden">
                  <a:xfrm rot="4286818">
                    <a:off x="3002" y="3747"/>
                    <a:ext cx="859"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ru-RU"/>
                  </a:p>
                </p:txBody>
              </p:sp>
            </p:grpSp>
            <p:grpSp>
              <p:nvGrpSpPr>
                <p:cNvPr id="146541" name="Group 109"/>
                <p:cNvGrpSpPr>
                  <a:grpSpLocks/>
                </p:cNvGrpSpPr>
                <p:nvPr/>
              </p:nvGrpSpPr>
              <p:grpSpPr bwMode="auto">
                <a:xfrm>
                  <a:off x="4249" y="813"/>
                  <a:ext cx="159" cy="870"/>
                  <a:chOff x="2819" y="2101"/>
                  <a:chExt cx="405" cy="2219"/>
                </a:xfrm>
              </p:grpSpPr>
              <p:sp>
                <p:nvSpPr>
                  <p:cNvPr id="146542" name="Freeform 110"/>
                  <p:cNvSpPr>
                    <a:spLocks/>
                  </p:cNvSpPr>
                  <p:nvPr/>
                </p:nvSpPr>
                <p:spPr bwMode="hidden">
                  <a:xfrm rot="4898956">
                    <a:off x="2206" y="2714"/>
                    <a:ext cx="1471" cy="246"/>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ru-RU"/>
                  </a:p>
                </p:txBody>
              </p:sp>
              <p:sp>
                <p:nvSpPr>
                  <p:cNvPr id="146543" name="Freeform 111"/>
                  <p:cNvSpPr>
                    <a:spLocks/>
                  </p:cNvSpPr>
                  <p:nvPr/>
                </p:nvSpPr>
                <p:spPr bwMode="hidden">
                  <a:xfrm rot="4898956">
                    <a:off x="2636" y="3732"/>
                    <a:ext cx="790" cy="386"/>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ru-RU"/>
                  </a:p>
                </p:txBody>
              </p:sp>
            </p:grpSp>
            <p:grpSp>
              <p:nvGrpSpPr>
                <p:cNvPr id="146544" name="Group 112"/>
                <p:cNvGrpSpPr>
                  <a:grpSpLocks/>
                </p:cNvGrpSpPr>
                <p:nvPr/>
              </p:nvGrpSpPr>
              <p:grpSpPr bwMode="auto">
                <a:xfrm>
                  <a:off x="4045" y="826"/>
                  <a:ext cx="167" cy="857"/>
                  <a:chOff x="2287" y="2135"/>
                  <a:chExt cx="426" cy="2185"/>
                </a:xfrm>
              </p:grpSpPr>
              <p:sp>
                <p:nvSpPr>
                  <p:cNvPr id="146545" name="Freeform 113"/>
                  <p:cNvSpPr>
                    <a:spLocks/>
                  </p:cNvSpPr>
                  <p:nvPr/>
                </p:nvSpPr>
                <p:spPr bwMode="hidden">
                  <a:xfrm rot="5755659">
                    <a:off x="1900" y="2760"/>
                    <a:ext cx="1437" cy="188"/>
                  </a:xfrm>
                  <a:custGeom>
                    <a:avLst/>
                    <a:gdLst/>
                    <a:ahLst/>
                    <a:cxnLst>
                      <a:cxn ang="0">
                        <a:pos x="0" y="504"/>
                      </a:cxn>
                      <a:cxn ang="0">
                        <a:pos x="864" y="168"/>
                      </a:cxn>
                      <a:cxn ang="0">
                        <a:pos x="1776" y="24"/>
                      </a:cxn>
                      <a:cxn ang="0">
                        <a:pos x="2736" y="24"/>
                      </a:cxn>
                      <a:cxn ang="0">
                        <a:pos x="2720" y="103"/>
                      </a:cxn>
                      <a:cxn ang="0">
                        <a:pos x="1764" y="103"/>
                      </a:cxn>
                      <a:cxn ang="0">
                        <a:pos x="654" y="292"/>
                      </a:cxn>
                      <a:cxn ang="0">
                        <a:pos x="0" y="504"/>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endParaRPr lang="ru-RU"/>
                  </a:p>
                </p:txBody>
              </p:sp>
              <p:sp>
                <p:nvSpPr>
                  <p:cNvPr id="146546" name="Freeform 114"/>
                  <p:cNvSpPr>
                    <a:spLocks/>
                  </p:cNvSpPr>
                  <p:nvPr/>
                </p:nvSpPr>
                <p:spPr bwMode="hidden">
                  <a:xfrm rot="5755659">
                    <a:off x="2049" y="3787"/>
                    <a:ext cx="771" cy="295"/>
                  </a:xfrm>
                  <a:custGeom>
                    <a:avLst/>
                    <a:gdLst/>
                    <a:ahLst/>
                    <a:cxnLst>
                      <a:cxn ang="0">
                        <a:pos x="5" y="8"/>
                      </a:cxn>
                      <a:cxn ang="0">
                        <a:pos x="485" y="56"/>
                      </a:cxn>
                      <a:cxn ang="0">
                        <a:pos x="1157" y="200"/>
                      </a:cxn>
                      <a:cxn ang="0">
                        <a:pos x="1611" y="432"/>
                      </a:cxn>
                      <a:cxn ang="0">
                        <a:pos x="1756" y="609"/>
                      </a:cxn>
                      <a:cxn ang="0">
                        <a:pos x="1689" y="787"/>
                      </a:cxn>
                      <a:cxn ang="0">
                        <a:pos x="1589" y="632"/>
                      </a:cxn>
                      <a:cxn ang="0">
                        <a:pos x="1389" y="454"/>
                      </a:cxn>
                      <a:cxn ang="0">
                        <a:pos x="1109" y="296"/>
                      </a:cxn>
                      <a:cxn ang="0">
                        <a:pos x="581" y="152"/>
                      </a:cxn>
                      <a:cxn ang="0">
                        <a:pos x="0" y="76"/>
                      </a:cxn>
                      <a:cxn ang="0">
                        <a:pos x="5" y="8"/>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ru-RU"/>
                  </a:p>
                </p:txBody>
              </p:sp>
            </p:grpSp>
          </p:grpSp>
          <p:sp>
            <p:nvSpPr>
              <p:cNvPr id="146547" name="Freeform 115"/>
              <p:cNvSpPr>
                <a:spLocks/>
              </p:cNvSpPr>
              <p:nvPr/>
            </p:nvSpPr>
            <p:spPr bwMode="hidden">
              <a:xfrm flipH="1">
                <a:off x="3873" y="934"/>
                <a:ext cx="191"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ru-RU"/>
              </a:p>
            </p:txBody>
          </p:sp>
          <p:sp>
            <p:nvSpPr>
              <p:cNvPr id="146548" name="Arc 116"/>
              <p:cNvSpPr>
                <a:spLocks/>
              </p:cNvSpPr>
              <p:nvPr/>
            </p:nvSpPr>
            <p:spPr bwMode="hidden">
              <a:xfrm flipH="1">
                <a:off x="3528" y="726"/>
                <a:ext cx="833" cy="903"/>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p:spPr>
            <p:txBody>
              <a:bodyPr wrap="none" anchor="ctr"/>
              <a:lstStyle/>
              <a:p>
                <a:endParaRPr lang="ru-RU"/>
              </a:p>
            </p:txBody>
          </p:sp>
          <p:sp>
            <p:nvSpPr>
              <p:cNvPr id="146549" name="Arc 117"/>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p:spPr>
            <p:txBody>
              <a:bodyPr wrap="none" anchor="ctr"/>
              <a:lstStyle/>
              <a:p>
                <a:endParaRPr lang="ru-RU"/>
              </a:p>
            </p:txBody>
          </p:sp>
          <p:sp>
            <p:nvSpPr>
              <p:cNvPr id="146550" name="Arc 118"/>
              <p:cNvSpPr>
                <a:spLocks/>
              </p:cNvSpPr>
              <p:nvPr/>
            </p:nvSpPr>
            <p:spPr bwMode="hidden">
              <a:xfrm flipH="1">
                <a:off x="3612" y="580"/>
                <a:ext cx="487"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p:spPr>
            <p:txBody>
              <a:bodyPr wrap="none" anchor="ctr"/>
              <a:lstStyle/>
              <a:p>
                <a:endParaRPr lang="ru-RU"/>
              </a:p>
            </p:txBody>
          </p:sp>
          <p:sp>
            <p:nvSpPr>
              <p:cNvPr id="146551" name="Arc 119"/>
              <p:cNvSpPr>
                <a:spLocks/>
              </p:cNvSpPr>
              <p:nvPr/>
            </p:nvSpPr>
            <p:spPr bwMode="hidden">
              <a:xfrm flipH="1">
                <a:off x="3267" y="628"/>
                <a:ext cx="791" cy="932"/>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p:spPr>
            <p:txBody>
              <a:bodyPr wrap="none" anchor="ctr"/>
              <a:lstStyle/>
              <a:p>
                <a:endParaRPr lang="ru-RU"/>
              </a:p>
            </p:txBody>
          </p:sp>
          <p:sp>
            <p:nvSpPr>
              <p:cNvPr id="146552" name="Arc 120"/>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p:spPr>
            <p:txBody>
              <a:bodyPr wrap="none" anchor="ctr"/>
              <a:lstStyle/>
              <a:p>
                <a:endParaRPr lang="ru-RU"/>
              </a:p>
            </p:txBody>
          </p:sp>
          <p:sp>
            <p:nvSpPr>
              <p:cNvPr id="146553" name="Arc 121"/>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ru-RU"/>
              </a:p>
            </p:txBody>
          </p:sp>
          <p:sp>
            <p:nvSpPr>
              <p:cNvPr id="146554" name="Arc 122"/>
              <p:cNvSpPr>
                <a:spLocks/>
              </p:cNvSpPr>
              <p:nvPr/>
            </p:nvSpPr>
            <p:spPr bwMode="hidden">
              <a:xfrm>
                <a:off x="4268" y="585"/>
                <a:ext cx="394"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p:spPr>
            <p:txBody>
              <a:bodyPr wrap="none" anchor="ctr"/>
              <a:lstStyle/>
              <a:p>
                <a:endParaRPr lang="ru-RU"/>
              </a:p>
            </p:txBody>
          </p:sp>
          <p:sp>
            <p:nvSpPr>
              <p:cNvPr id="146555" name="Arc 123"/>
              <p:cNvSpPr>
                <a:spLocks/>
              </p:cNvSpPr>
              <p:nvPr/>
            </p:nvSpPr>
            <p:spPr bwMode="hidden">
              <a:xfrm>
                <a:off x="4303" y="463"/>
                <a:ext cx="55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p:spPr>
            <p:txBody>
              <a:bodyPr wrap="none" anchor="ctr"/>
              <a:lstStyle/>
              <a:p>
                <a:endParaRPr lang="ru-RU"/>
              </a:p>
            </p:txBody>
          </p:sp>
          <p:sp>
            <p:nvSpPr>
              <p:cNvPr id="146556" name="Freeform 124"/>
              <p:cNvSpPr>
                <a:spLocks/>
              </p:cNvSpPr>
              <p:nvPr/>
            </p:nvSpPr>
            <p:spPr bwMode="hidden">
              <a:xfrm>
                <a:off x="4410" y="1033"/>
                <a:ext cx="190" cy="580"/>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ru-RU"/>
              </a:p>
            </p:txBody>
          </p:sp>
          <p:sp>
            <p:nvSpPr>
              <p:cNvPr id="146557" name="Freeform 125"/>
              <p:cNvSpPr>
                <a:spLocks/>
              </p:cNvSpPr>
              <p:nvPr/>
            </p:nvSpPr>
            <p:spPr bwMode="hidden">
              <a:xfrm rot="19660755" flipV="1">
                <a:off x="4114" y="843"/>
                <a:ext cx="173" cy="32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ru-RU"/>
              </a:p>
            </p:txBody>
          </p:sp>
          <p:sp>
            <p:nvSpPr>
              <p:cNvPr id="146558" name="Arc 126"/>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p:spPr>
            <p:txBody>
              <a:bodyPr wrap="none" anchor="ctr"/>
              <a:lstStyle/>
              <a:p>
                <a:endParaRPr lang="ru-RU"/>
              </a:p>
            </p:txBody>
          </p:sp>
          <p:sp>
            <p:nvSpPr>
              <p:cNvPr id="146559" name="Arc 127"/>
              <p:cNvSpPr>
                <a:spLocks/>
              </p:cNvSpPr>
              <p:nvPr/>
            </p:nvSpPr>
            <p:spPr bwMode="hidden">
              <a:xfrm flipH="1">
                <a:off x="3425" y="123"/>
                <a:ext cx="725" cy="903"/>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p:spPr>
            <p:txBody>
              <a:bodyPr wrap="none" anchor="ctr"/>
              <a:lstStyle/>
              <a:p>
                <a:endParaRPr lang="ru-RU"/>
              </a:p>
            </p:txBody>
          </p:sp>
          <p:sp>
            <p:nvSpPr>
              <p:cNvPr id="146560" name="Arc 128"/>
              <p:cNvSpPr>
                <a:spLocks/>
              </p:cNvSpPr>
              <p:nvPr/>
            </p:nvSpPr>
            <p:spPr bwMode="hidden">
              <a:xfrm>
                <a:off x="4199" y="502"/>
                <a:ext cx="299" cy="9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p:spPr>
            <p:txBody>
              <a:bodyPr wrap="none" anchor="ctr"/>
              <a:lstStyle/>
              <a:p>
                <a:endParaRPr lang="ru-RU"/>
              </a:p>
            </p:txBody>
          </p:sp>
          <p:sp>
            <p:nvSpPr>
              <p:cNvPr id="146561" name="Freeform 129"/>
              <p:cNvSpPr>
                <a:spLocks/>
              </p:cNvSpPr>
              <p:nvPr/>
            </p:nvSpPr>
            <p:spPr bwMode="hidden">
              <a:xfrm flipH="1">
                <a:off x="3307" y="982"/>
                <a:ext cx="425"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sp>
            <p:nvSpPr>
              <p:cNvPr id="146562" name="Freeform 130"/>
              <p:cNvSpPr>
                <a:spLocks/>
              </p:cNvSpPr>
              <p:nvPr/>
            </p:nvSpPr>
            <p:spPr bwMode="hidden">
              <a:xfrm flipH="1">
                <a:off x="3507" y="350"/>
                <a:ext cx="273" cy="59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sp>
            <p:nvSpPr>
              <p:cNvPr id="146563" name="Freeform 131"/>
              <p:cNvSpPr>
                <a:spLocks/>
              </p:cNvSpPr>
              <p:nvPr/>
            </p:nvSpPr>
            <p:spPr bwMode="hidden">
              <a:xfrm flipH="1">
                <a:off x="3821" y="172"/>
                <a:ext cx="164" cy="597"/>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sp>
            <p:nvSpPr>
              <p:cNvPr id="146564" name="Freeform 132"/>
              <p:cNvSpPr>
                <a:spLocks/>
              </p:cNvSpPr>
              <p:nvPr/>
            </p:nvSpPr>
            <p:spPr bwMode="hidden">
              <a:xfrm>
                <a:off x="4841" y="894"/>
                <a:ext cx="395" cy="628"/>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ru-RU"/>
              </a:p>
            </p:txBody>
          </p:sp>
          <p:sp>
            <p:nvSpPr>
              <p:cNvPr id="146565" name="Freeform 133"/>
              <p:cNvSpPr>
                <a:spLocks/>
              </p:cNvSpPr>
              <p:nvPr/>
            </p:nvSpPr>
            <p:spPr bwMode="hidden">
              <a:xfrm>
                <a:off x="4636" y="576"/>
                <a:ext cx="595" cy="41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sp>
            <p:nvSpPr>
              <p:cNvPr id="146566" name="Freeform 134"/>
              <p:cNvSpPr>
                <a:spLocks/>
              </p:cNvSpPr>
              <p:nvPr/>
            </p:nvSpPr>
            <p:spPr bwMode="hidden">
              <a:xfrm>
                <a:off x="4658" y="132"/>
                <a:ext cx="260" cy="562"/>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ru-RU"/>
              </a:p>
            </p:txBody>
          </p:sp>
          <p:sp>
            <p:nvSpPr>
              <p:cNvPr id="146567" name="Freeform 135"/>
              <p:cNvSpPr>
                <a:spLocks/>
              </p:cNvSpPr>
              <p:nvPr/>
            </p:nvSpPr>
            <p:spPr bwMode="hidden">
              <a:xfrm rot="20253369">
                <a:off x="4401" y="599"/>
                <a:ext cx="174"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ru-RU"/>
              </a:p>
            </p:txBody>
          </p:sp>
          <p:sp>
            <p:nvSpPr>
              <p:cNvPr id="146568" name="Freeform 136"/>
              <p:cNvSpPr>
                <a:spLocks/>
              </p:cNvSpPr>
              <p:nvPr/>
            </p:nvSpPr>
            <p:spPr bwMode="hidden">
              <a:xfrm rot="1346631" flipH="1">
                <a:off x="3783" y="590"/>
                <a:ext cx="173" cy="329"/>
              </a:xfrm>
              <a:custGeom>
                <a:avLst/>
                <a:gdLst/>
                <a:ahLst/>
                <a:cxnLst>
                  <a:cxn ang="0">
                    <a:pos x="0" y="64"/>
                  </a:cxn>
                  <a:cxn ang="0">
                    <a:pos x="240" y="16"/>
                  </a:cxn>
                  <a:cxn ang="0">
                    <a:pos x="96" y="160"/>
                  </a:cxn>
                  <a:cxn ang="0">
                    <a:pos x="336" y="160"/>
                  </a:cxn>
                  <a:cxn ang="0">
                    <a:pos x="192" y="304"/>
                  </a:cxn>
                  <a:cxn ang="0">
                    <a:pos x="384" y="352"/>
                  </a:cxn>
                  <a:cxn ang="0">
                    <a:pos x="288" y="448"/>
                  </a:cxn>
                  <a:cxn ang="0">
                    <a:pos x="480" y="496"/>
                  </a:cxn>
                  <a:cxn ang="0">
                    <a:pos x="384" y="592"/>
                  </a:cxn>
                  <a:cxn ang="0">
                    <a:pos x="528" y="640"/>
                  </a:cxn>
                  <a:cxn ang="0">
                    <a:pos x="480" y="736"/>
                  </a:cxn>
                  <a:cxn ang="0">
                    <a:pos x="576" y="832"/>
                  </a:cxn>
                  <a:cxn ang="0">
                    <a:pos x="576" y="928"/>
                  </a:cxn>
                  <a:cxn ang="0">
                    <a:pos x="672" y="1072"/>
                  </a:cxn>
                  <a:cxn ang="0">
                    <a:pos x="624" y="1216"/>
                  </a:cxn>
                  <a:cxn ang="0">
                    <a:pos x="720" y="1312"/>
                  </a:cxn>
                  <a:cxn ang="0">
                    <a:pos x="672" y="1456"/>
                  </a:cxn>
                  <a:cxn ang="0">
                    <a:pos x="720" y="1600"/>
                  </a:cxn>
                  <a:cxn ang="0">
                    <a:pos x="672" y="1696"/>
                  </a:cxn>
                  <a:cxn ang="0">
                    <a:pos x="768" y="1840"/>
                  </a:cxn>
                  <a:cxn ang="0">
                    <a:pos x="720" y="1984"/>
                  </a:cxn>
                  <a:cxn ang="0">
                    <a:pos x="768" y="2176"/>
                  </a:cxn>
                  <a:cxn ang="0">
                    <a:pos x="720" y="2224"/>
                  </a:cxn>
                  <a:cxn ang="0">
                    <a:pos x="768" y="2368"/>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ru-RU"/>
              </a:p>
            </p:txBody>
          </p:sp>
        </p:grpSp>
      </p:grpSp>
      <p:sp>
        <p:nvSpPr>
          <p:cNvPr id="146569" name="Rectangle 137"/>
          <p:cNvSpPr>
            <a:spLocks noGrp="1" noChangeArrowheads="1"/>
          </p:cNvSpPr>
          <p:nvPr>
            <p:ph type="title"/>
          </p:nvPr>
        </p:nvSpPr>
        <p:spPr bwMode="auto">
          <a:xfrm>
            <a:off x="685800" y="301625"/>
            <a:ext cx="7772400" cy="1462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46570" name="Rectangle 138"/>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6571"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ru-RU"/>
          </a:p>
        </p:txBody>
      </p:sp>
      <p:sp>
        <p:nvSpPr>
          <p:cNvPr id="146572"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ru-RU"/>
          </a:p>
        </p:txBody>
      </p:sp>
      <p:sp>
        <p:nvSpPr>
          <p:cNvPr id="146573"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C713D2BA-3CFB-4E68-99EE-969F994C201A}"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7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Black" pitchFamily="34" charset="0"/>
        </a:defRPr>
      </a:lvl2pPr>
      <a:lvl3pPr algn="l" rtl="0" fontAlgn="base">
        <a:spcBef>
          <a:spcPct val="0"/>
        </a:spcBef>
        <a:spcAft>
          <a:spcPct val="0"/>
        </a:spcAft>
        <a:defRPr sz="4400">
          <a:solidFill>
            <a:schemeClr val="tx2"/>
          </a:solidFill>
          <a:latin typeface="Arial Black" pitchFamily="34" charset="0"/>
        </a:defRPr>
      </a:lvl3pPr>
      <a:lvl4pPr algn="l" rtl="0" fontAlgn="base">
        <a:spcBef>
          <a:spcPct val="0"/>
        </a:spcBef>
        <a:spcAft>
          <a:spcPct val="0"/>
        </a:spcAft>
        <a:defRPr sz="4400">
          <a:solidFill>
            <a:schemeClr val="tx2"/>
          </a:solidFill>
          <a:latin typeface="Arial Black" pitchFamily="34" charset="0"/>
        </a:defRPr>
      </a:lvl4pPr>
      <a:lvl5pPr algn="l" rtl="0" fontAlgn="base">
        <a:spcBef>
          <a:spcPct val="0"/>
        </a:spcBef>
        <a:spcAft>
          <a:spcPct val="0"/>
        </a:spcAft>
        <a:defRPr sz="4400">
          <a:solidFill>
            <a:schemeClr val="tx2"/>
          </a:solidFill>
          <a:latin typeface="Arial Black" pitchFamily="34" charset="0"/>
        </a:defRPr>
      </a:lvl5pPr>
      <a:lvl6pPr marL="457200" algn="l" rtl="0" fontAlgn="base">
        <a:spcBef>
          <a:spcPct val="0"/>
        </a:spcBef>
        <a:spcAft>
          <a:spcPct val="0"/>
        </a:spcAft>
        <a:defRPr sz="4400">
          <a:solidFill>
            <a:schemeClr val="tx2"/>
          </a:solidFill>
          <a:latin typeface="Arial Black" pitchFamily="34" charset="0"/>
        </a:defRPr>
      </a:lvl6pPr>
      <a:lvl7pPr marL="914400" algn="l" rtl="0" fontAlgn="base">
        <a:spcBef>
          <a:spcPct val="0"/>
        </a:spcBef>
        <a:spcAft>
          <a:spcPct val="0"/>
        </a:spcAft>
        <a:defRPr sz="4400">
          <a:solidFill>
            <a:schemeClr val="tx2"/>
          </a:solidFill>
          <a:latin typeface="Arial Black" pitchFamily="34" charset="0"/>
        </a:defRPr>
      </a:lvl7pPr>
      <a:lvl8pPr marL="1371600" algn="l" rtl="0" fontAlgn="base">
        <a:spcBef>
          <a:spcPct val="0"/>
        </a:spcBef>
        <a:spcAft>
          <a:spcPct val="0"/>
        </a:spcAft>
        <a:defRPr sz="4400">
          <a:solidFill>
            <a:schemeClr val="tx2"/>
          </a:solidFill>
          <a:latin typeface="Arial Black" pitchFamily="34" charset="0"/>
        </a:defRPr>
      </a:lvl8pPr>
      <a:lvl9pPr marL="1828800" algn="l" rtl="0" fontAlgn="base">
        <a:spcBef>
          <a:spcPct val="0"/>
        </a:spcBef>
        <a:spcAft>
          <a:spcPct val="0"/>
        </a:spcAft>
        <a:defRPr sz="4400">
          <a:solidFill>
            <a:schemeClr val="tx2"/>
          </a:solidFill>
          <a:latin typeface="Arial Black" pitchFamily="34" charset="0"/>
        </a:defRPr>
      </a:lvl9pPr>
    </p:titleStyle>
    <p:bodyStyle>
      <a:lvl1pPr marL="342900" indent="-342900" algn="l" rtl="0" fontAlgn="base">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folHlink"/>
        </a:buClr>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Font typeface="Times New Roman" pitchFamily="18" charset="0"/>
        <a:buChar char="−"/>
        <a:defRPr sz="2000">
          <a:solidFill>
            <a:schemeClr val="tx1"/>
          </a:solidFill>
          <a:latin typeface="+mn-lt"/>
        </a:defRPr>
      </a:lvl4pPr>
      <a:lvl5pPr marL="2057400" indent="-228600" algn="l" rtl="0" fontAlgn="base">
        <a:spcBef>
          <a:spcPct val="20000"/>
        </a:spcBef>
        <a:spcAft>
          <a:spcPct val="0"/>
        </a:spcAft>
        <a:buFont typeface="Times New Roman" pitchFamily="18" charset="0"/>
        <a:buChar char="–"/>
        <a:defRPr sz="2000">
          <a:solidFill>
            <a:schemeClr val="tx1"/>
          </a:solidFill>
          <a:latin typeface="+mn-lt"/>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92162" name="Group 2"/>
          <p:cNvGrpSpPr>
            <a:grpSpLocks/>
          </p:cNvGrpSpPr>
          <p:nvPr/>
        </p:nvGrpSpPr>
        <p:grpSpPr bwMode="auto">
          <a:xfrm>
            <a:off x="3800475" y="1789113"/>
            <a:ext cx="5340350" cy="5056187"/>
            <a:chOff x="2394" y="1127"/>
            <a:chExt cx="3364" cy="3185"/>
          </a:xfrm>
        </p:grpSpPr>
        <p:sp>
          <p:nvSpPr>
            <p:cNvPr id="92163"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92164"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ru-RU"/>
            </a:p>
          </p:txBody>
        </p:sp>
        <p:sp>
          <p:nvSpPr>
            <p:cNvPr id="92165"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92166"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92167"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92168"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92169"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92170"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92171"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92172"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92173"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92174"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ru-RU"/>
            </a:p>
          </p:txBody>
        </p:sp>
        <p:sp>
          <p:nvSpPr>
            <p:cNvPr id="92175"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ru-RU"/>
            </a:p>
          </p:txBody>
        </p:sp>
        <p:sp>
          <p:nvSpPr>
            <p:cNvPr id="92176"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92177"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92178"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92179"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92180"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92181"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92182"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92183"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ru-RU"/>
            </a:p>
          </p:txBody>
        </p:sp>
        <p:sp>
          <p:nvSpPr>
            <p:cNvPr id="92184"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92185"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92186"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92187"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ru-RU"/>
            </a:p>
          </p:txBody>
        </p:sp>
        <p:sp>
          <p:nvSpPr>
            <p:cNvPr id="92188"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ru-RU"/>
            </a:p>
          </p:txBody>
        </p:sp>
        <p:sp>
          <p:nvSpPr>
            <p:cNvPr id="92189"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ru-RU"/>
            </a:p>
          </p:txBody>
        </p:sp>
        <p:sp>
          <p:nvSpPr>
            <p:cNvPr id="92190"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92191"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ru-RU"/>
            </a:p>
          </p:txBody>
        </p:sp>
        <p:sp>
          <p:nvSpPr>
            <p:cNvPr id="92192"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ru-RU"/>
            </a:p>
          </p:txBody>
        </p:sp>
        <p:sp>
          <p:nvSpPr>
            <p:cNvPr id="92193"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ru-RU"/>
            </a:p>
          </p:txBody>
        </p:sp>
        <p:sp>
          <p:nvSpPr>
            <p:cNvPr id="92194"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ru-RU"/>
            </a:p>
          </p:txBody>
        </p:sp>
        <p:sp>
          <p:nvSpPr>
            <p:cNvPr id="92195"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ru-RU"/>
            </a:p>
          </p:txBody>
        </p:sp>
        <p:sp>
          <p:nvSpPr>
            <p:cNvPr id="92196"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ru-RU"/>
            </a:p>
          </p:txBody>
        </p:sp>
      </p:grpSp>
      <p:sp>
        <p:nvSpPr>
          <p:cNvPr id="92197"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92198"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92199"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92200"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endParaRPr lang="ru-RU"/>
          </a:p>
        </p:txBody>
      </p:sp>
      <p:sp>
        <p:nvSpPr>
          <p:cNvPr id="92201"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CD22B8D-7040-468B-9AA6-082146DCF423}"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701"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ru-RU"/>
          </a:p>
        </p:txBody>
      </p:sp>
      <p:sp>
        <p:nvSpPr>
          <p:cNvPr id="9421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B07CE985-1450-45ED-9B36-53218793D2D1}" type="slidenum">
              <a:rPr lang="ru-RU"/>
              <a:pPr/>
              <a:t>‹#›</a:t>
            </a:fld>
            <a:endParaRPr lang="ru-RU"/>
          </a:p>
        </p:txBody>
      </p:sp>
      <p:grpSp>
        <p:nvGrpSpPr>
          <p:cNvPr id="94212" name="Group 4"/>
          <p:cNvGrpSpPr>
            <a:grpSpLocks/>
          </p:cNvGrpSpPr>
          <p:nvPr/>
        </p:nvGrpSpPr>
        <p:grpSpPr bwMode="auto">
          <a:xfrm>
            <a:off x="0" y="0"/>
            <a:ext cx="9140825" cy="6850063"/>
            <a:chOff x="0" y="0"/>
            <a:chExt cx="5758" cy="4315"/>
          </a:xfrm>
        </p:grpSpPr>
        <p:grpSp>
          <p:nvGrpSpPr>
            <p:cNvPr id="94213" name="Group 5"/>
            <p:cNvGrpSpPr>
              <a:grpSpLocks/>
            </p:cNvGrpSpPr>
            <p:nvPr userDrawn="1"/>
          </p:nvGrpSpPr>
          <p:grpSpPr bwMode="auto">
            <a:xfrm>
              <a:off x="1728" y="2230"/>
              <a:ext cx="4027" cy="2085"/>
              <a:chOff x="1728" y="2230"/>
              <a:chExt cx="4027" cy="2085"/>
            </a:xfrm>
          </p:grpSpPr>
          <p:sp>
            <p:nvSpPr>
              <p:cNvPr id="9421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ru-RU"/>
              </a:p>
            </p:txBody>
          </p:sp>
          <p:sp>
            <p:nvSpPr>
              <p:cNvPr id="9421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ru-RU"/>
              </a:p>
            </p:txBody>
          </p:sp>
          <p:sp>
            <p:nvSpPr>
              <p:cNvPr id="9421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ru-RU"/>
              </a:p>
            </p:txBody>
          </p:sp>
          <p:sp>
            <p:nvSpPr>
              <p:cNvPr id="94217"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ru-RU"/>
              </a:p>
            </p:txBody>
          </p:sp>
          <p:sp>
            <p:nvSpPr>
              <p:cNvPr id="9421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ru-RU"/>
              </a:p>
            </p:txBody>
          </p:sp>
        </p:grpSp>
        <p:sp>
          <p:nvSpPr>
            <p:cNvPr id="9421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ru-RU"/>
            </a:p>
          </p:txBody>
        </p:sp>
        <p:sp>
          <p:nvSpPr>
            <p:cNvPr id="94220"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grpSp>
      <p:sp>
        <p:nvSpPr>
          <p:cNvPr id="9422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94222"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endParaRPr lang="ru-RU"/>
          </a:p>
        </p:txBody>
      </p:sp>
      <p:sp>
        <p:nvSpPr>
          <p:cNvPr id="9422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703"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98306" name="Group 2"/>
          <p:cNvGrpSpPr>
            <a:grpSpLocks/>
          </p:cNvGrpSpPr>
          <p:nvPr/>
        </p:nvGrpSpPr>
        <p:grpSpPr bwMode="auto">
          <a:xfrm>
            <a:off x="0" y="1422400"/>
            <a:ext cx="9147175" cy="5435600"/>
            <a:chOff x="0" y="896"/>
            <a:chExt cx="5762" cy="3424"/>
          </a:xfrm>
        </p:grpSpPr>
        <p:grpSp>
          <p:nvGrpSpPr>
            <p:cNvPr id="98307" name="Group 3"/>
            <p:cNvGrpSpPr>
              <a:grpSpLocks/>
            </p:cNvGrpSpPr>
            <p:nvPr userDrawn="1"/>
          </p:nvGrpSpPr>
          <p:grpSpPr bwMode="auto">
            <a:xfrm>
              <a:off x="20" y="896"/>
              <a:ext cx="5742" cy="3424"/>
              <a:chOff x="20" y="896"/>
              <a:chExt cx="5742" cy="3424"/>
            </a:xfrm>
          </p:grpSpPr>
          <p:sp>
            <p:nvSpPr>
              <p:cNvPr id="98308"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ru-RU"/>
              </a:p>
            </p:txBody>
          </p:sp>
          <p:sp>
            <p:nvSpPr>
              <p:cNvPr id="98309"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98310"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98311"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ru-RU"/>
              </a:p>
            </p:txBody>
          </p:sp>
          <p:sp>
            <p:nvSpPr>
              <p:cNvPr id="98312"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ru-RU"/>
              </a:p>
            </p:txBody>
          </p:sp>
          <p:sp>
            <p:nvSpPr>
              <p:cNvPr id="98313"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98314"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ru-RU"/>
              </a:p>
            </p:txBody>
          </p:sp>
          <p:sp>
            <p:nvSpPr>
              <p:cNvPr id="98315"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98316"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98317"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98318"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98319"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ru-RU"/>
              </a:p>
            </p:txBody>
          </p:sp>
          <p:sp>
            <p:nvSpPr>
              <p:cNvPr id="98320"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ru-RU"/>
              </a:p>
            </p:txBody>
          </p:sp>
        </p:grpSp>
        <p:grpSp>
          <p:nvGrpSpPr>
            <p:cNvPr id="98321" name="Group 17"/>
            <p:cNvGrpSpPr>
              <a:grpSpLocks/>
            </p:cNvGrpSpPr>
            <p:nvPr userDrawn="1"/>
          </p:nvGrpSpPr>
          <p:grpSpPr bwMode="auto">
            <a:xfrm>
              <a:off x="0" y="2291"/>
              <a:ext cx="1385" cy="1702"/>
              <a:chOff x="0" y="2291"/>
              <a:chExt cx="1385" cy="1702"/>
            </a:xfrm>
          </p:grpSpPr>
          <p:sp>
            <p:nvSpPr>
              <p:cNvPr id="98322"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ru-RU"/>
              </a:p>
            </p:txBody>
          </p:sp>
          <p:sp>
            <p:nvSpPr>
              <p:cNvPr id="98323"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ru-RU"/>
              </a:p>
            </p:txBody>
          </p:sp>
          <p:sp>
            <p:nvSpPr>
              <p:cNvPr id="98324"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ru-RU"/>
              </a:p>
            </p:txBody>
          </p:sp>
          <p:sp>
            <p:nvSpPr>
              <p:cNvPr id="98325"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ru-RU"/>
              </a:p>
            </p:txBody>
          </p:sp>
          <p:sp>
            <p:nvSpPr>
              <p:cNvPr id="98326"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ru-RU"/>
              </a:p>
            </p:txBody>
          </p:sp>
          <p:sp>
            <p:nvSpPr>
              <p:cNvPr id="98327"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ru-RU"/>
              </a:p>
            </p:txBody>
          </p:sp>
          <p:sp>
            <p:nvSpPr>
              <p:cNvPr id="98328"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ru-RU"/>
              </a:p>
            </p:txBody>
          </p:sp>
          <p:sp>
            <p:nvSpPr>
              <p:cNvPr id="98329"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ru-RU"/>
              </a:p>
            </p:txBody>
          </p:sp>
          <p:sp>
            <p:nvSpPr>
              <p:cNvPr id="98330"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ru-RU"/>
              </a:p>
            </p:txBody>
          </p:sp>
          <p:sp>
            <p:nvSpPr>
              <p:cNvPr id="98331"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ru-RU"/>
              </a:p>
            </p:txBody>
          </p:sp>
          <p:sp>
            <p:nvSpPr>
              <p:cNvPr id="98332"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ru-RU"/>
              </a:p>
            </p:txBody>
          </p:sp>
          <p:sp>
            <p:nvSpPr>
              <p:cNvPr id="98333"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ru-RU"/>
              </a:p>
            </p:txBody>
          </p:sp>
          <p:sp>
            <p:nvSpPr>
              <p:cNvPr id="98334"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ru-RU"/>
              </a:p>
            </p:txBody>
          </p:sp>
          <p:sp>
            <p:nvSpPr>
              <p:cNvPr id="98335"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ru-RU"/>
              </a:p>
            </p:txBody>
          </p:sp>
          <p:sp>
            <p:nvSpPr>
              <p:cNvPr id="98336"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ru-RU"/>
              </a:p>
            </p:txBody>
          </p:sp>
          <p:sp>
            <p:nvSpPr>
              <p:cNvPr id="98337"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ru-RU"/>
              </a:p>
            </p:txBody>
          </p:sp>
          <p:sp>
            <p:nvSpPr>
              <p:cNvPr id="98338"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ru-RU"/>
              </a:p>
            </p:txBody>
          </p:sp>
          <p:sp>
            <p:nvSpPr>
              <p:cNvPr id="98339"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ru-RU"/>
              </a:p>
            </p:txBody>
          </p:sp>
          <p:sp>
            <p:nvSpPr>
              <p:cNvPr id="98340"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ru-RU"/>
              </a:p>
            </p:txBody>
          </p:sp>
          <p:sp>
            <p:nvSpPr>
              <p:cNvPr id="98341"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ru-RU"/>
              </a:p>
            </p:txBody>
          </p:sp>
          <p:sp>
            <p:nvSpPr>
              <p:cNvPr id="98342"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ru-RU"/>
              </a:p>
            </p:txBody>
          </p:sp>
          <p:sp>
            <p:nvSpPr>
              <p:cNvPr id="98343"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ru-RU"/>
              </a:p>
            </p:txBody>
          </p:sp>
          <p:sp>
            <p:nvSpPr>
              <p:cNvPr id="98344"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ru-RU"/>
              </a:p>
            </p:txBody>
          </p:sp>
          <p:sp>
            <p:nvSpPr>
              <p:cNvPr id="98345"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ru-RU"/>
              </a:p>
            </p:txBody>
          </p:sp>
          <p:sp>
            <p:nvSpPr>
              <p:cNvPr id="98346"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ru-RU"/>
              </a:p>
            </p:txBody>
          </p:sp>
          <p:sp>
            <p:nvSpPr>
              <p:cNvPr id="98347"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ru-RU"/>
              </a:p>
            </p:txBody>
          </p:sp>
          <p:sp>
            <p:nvSpPr>
              <p:cNvPr id="98348"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ru-RU"/>
              </a:p>
            </p:txBody>
          </p:sp>
          <p:sp>
            <p:nvSpPr>
              <p:cNvPr id="98349"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ru-RU"/>
              </a:p>
            </p:txBody>
          </p:sp>
          <p:sp>
            <p:nvSpPr>
              <p:cNvPr id="98350"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ru-RU"/>
              </a:p>
            </p:txBody>
          </p:sp>
          <p:sp>
            <p:nvSpPr>
              <p:cNvPr id="98351"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ru-RU"/>
              </a:p>
            </p:txBody>
          </p:sp>
          <p:sp>
            <p:nvSpPr>
              <p:cNvPr id="98352"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ru-RU"/>
              </a:p>
            </p:txBody>
          </p:sp>
          <p:sp>
            <p:nvSpPr>
              <p:cNvPr id="98353"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ru-RU"/>
              </a:p>
            </p:txBody>
          </p:sp>
          <p:sp>
            <p:nvSpPr>
              <p:cNvPr id="98354"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ru-RU"/>
              </a:p>
            </p:txBody>
          </p:sp>
          <p:sp>
            <p:nvSpPr>
              <p:cNvPr id="98355"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ru-RU"/>
              </a:p>
            </p:txBody>
          </p:sp>
          <p:sp>
            <p:nvSpPr>
              <p:cNvPr id="98356"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ru-RU"/>
              </a:p>
            </p:txBody>
          </p:sp>
          <p:sp>
            <p:nvSpPr>
              <p:cNvPr id="98357"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ru-RU"/>
              </a:p>
            </p:txBody>
          </p:sp>
          <p:sp>
            <p:nvSpPr>
              <p:cNvPr id="98358"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ru-RU"/>
              </a:p>
            </p:txBody>
          </p:sp>
          <p:sp>
            <p:nvSpPr>
              <p:cNvPr id="98359"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ru-RU"/>
              </a:p>
            </p:txBody>
          </p:sp>
          <p:sp>
            <p:nvSpPr>
              <p:cNvPr id="98360"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ru-RU"/>
              </a:p>
            </p:txBody>
          </p:sp>
          <p:sp>
            <p:nvSpPr>
              <p:cNvPr id="98361"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ru-RU"/>
              </a:p>
            </p:txBody>
          </p:sp>
          <p:sp>
            <p:nvSpPr>
              <p:cNvPr id="98362"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ru-RU"/>
              </a:p>
            </p:txBody>
          </p:sp>
          <p:sp>
            <p:nvSpPr>
              <p:cNvPr id="98363"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ru-RU"/>
              </a:p>
            </p:txBody>
          </p:sp>
          <p:sp>
            <p:nvSpPr>
              <p:cNvPr id="98364"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ru-RU"/>
              </a:p>
            </p:txBody>
          </p:sp>
          <p:sp>
            <p:nvSpPr>
              <p:cNvPr id="98365"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ru-RU"/>
              </a:p>
            </p:txBody>
          </p:sp>
          <p:sp>
            <p:nvSpPr>
              <p:cNvPr id="98366"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ru-RU"/>
              </a:p>
            </p:txBody>
          </p:sp>
          <p:sp>
            <p:nvSpPr>
              <p:cNvPr id="98367"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ru-RU"/>
              </a:p>
            </p:txBody>
          </p:sp>
          <p:sp>
            <p:nvSpPr>
              <p:cNvPr id="98368"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ru-RU"/>
              </a:p>
            </p:txBody>
          </p:sp>
          <p:sp>
            <p:nvSpPr>
              <p:cNvPr id="98369"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ru-RU"/>
              </a:p>
            </p:txBody>
          </p:sp>
          <p:sp>
            <p:nvSpPr>
              <p:cNvPr id="98370"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ru-RU"/>
              </a:p>
            </p:txBody>
          </p:sp>
          <p:sp>
            <p:nvSpPr>
              <p:cNvPr id="98371"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ru-RU"/>
              </a:p>
            </p:txBody>
          </p:sp>
          <p:sp>
            <p:nvSpPr>
              <p:cNvPr id="98372"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ru-RU"/>
              </a:p>
            </p:txBody>
          </p:sp>
          <p:sp>
            <p:nvSpPr>
              <p:cNvPr id="98373"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ru-RU"/>
              </a:p>
            </p:txBody>
          </p:sp>
          <p:sp>
            <p:nvSpPr>
              <p:cNvPr id="98374"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ru-RU"/>
              </a:p>
            </p:txBody>
          </p:sp>
          <p:sp>
            <p:nvSpPr>
              <p:cNvPr id="98375"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ru-RU"/>
              </a:p>
            </p:txBody>
          </p:sp>
          <p:sp>
            <p:nvSpPr>
              <p:cNvPr id="98376"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ru-RU"/>
              </a:p>
            </p:txBody>
          </p:sp>
          <p:sp>
            <p:nvSpPr>
              <p:cNvPr id="98377"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ru-RU"/>
              </a:p>
            </p:txBody>
          </p:sp>
          <p:sp>
            <p:nvSpPr>
              <p:cNvPr id="98378"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ru-RU"/>
              </a:p>
            </p:txBody>
          </p:sp>
          <p:sp>
            <p:nvSpPr>
              <p:cNvPr id="98379"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ru-RU"/>
              </a:p>
            </p:txBody>
          </p:sp>
          <p:sp>
            <p:nvSpPr>
              <p:cNvPr id="98380"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ru-RU"/>
              </a:p>
            </p:txBody>
          </p:sp>
          <p:sp>
            <p:nvSpPr>
              <p:cNvPr id="98381"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ru-RU"/>
              </a:p>
            </p:txBody>
          </p:sp>
          <p:sp>
            <p:nvSpPr>
              <p:cNvPr id="98382"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ru-RU"/>
              </a:p>
            </p:txBody>
          </p:sp>
          <p:sp>
            <p:nvSpPr>
              <p:cNvPr id="98383"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ru-RU"/>
              </a:p>
            </p:txBody>
          </p:sp>
          <p:sp>
            <p:nvSpPr>
              <p:cNvPr id="98384"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ru-RU"/>
              </a:p>
            </p:txBody>
          </p:sp>
          <p:sp>
            <p:nvSpPr>
              <p:cNvPr id="98385"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ru-RU"/>
              </a:p>
            </p:txBody>
          </p:sp>
          <p:sp>
            <p:nvSpPr>
              <p:cNvPr id="98386"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ru-RU"/>
              </a:p>
            </p:txBody>
          </p:sp>
          <p:sp>
            <p:nvSpPr>
              <p:cNvPr id="98387"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ru-RU"/>
              </a:p>
            </p:txBody>
          </p:sp>
          <p:sp>
            <p:nvSpPr>
              <p:cNvPr id="98388"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ru-RU"/>
              </a:p>
            </p:txBody>
          </p:sp>
          <p:sp>
            <p:nvSpPr>
              <p:cNvPr id="98389"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ru-RU"/>
              </a:p>
            </p:txBody>
          </p:sp>
          <p:sp>
            <p:nvSpPr>
              <p:cNvPr id="98390"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ru-RU"/>
              </a:p>
            </p:txBody>
          </p:sp>
          <p:sp>
            <p:nvSpPr>
              <p:cNvPr id="98391"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ru-RU"/>
              </a:p>
            </p:txBody>
          </p:sp>
          <p:sp>
            <p:nvSpPr>
              <p:cNvPr id="98392"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ru-RU"/>
              </a:p>
            </p:txBody>
          </p:sp>
          <p:sp>
            <p:nvSpPr>
              <p:cNvPr id="98393"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ru-RU"/>
              </a:p>
            </p:txBody>
          </p:sp>
          <p:sp>
            <p:nvSpPr>
              <p:cNvPr id="98394"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ru-RU"/>
              </a:p>
            </p:txBody>
          </p:sp>
          <p:sp>
            <p:nvSpPr>
              <p:cNvPr id="98395"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ru-RU"/>
              </a:p>
            </p:txBody>
          </p:sp>
          <p:sp>
            <p:nvSpPr>
              <p:cNvPr id="98396"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ru-RU"/>
              </a:p>
            </p:txBody>
          </p:sp>
          <p:sp>
            <p:nvSpPr>
              <p:cNvPr id="98397"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ru-RU"/>
              </a:p>
            </p:txBody>
          </p:sp>
          <p:sp>
            <p:nvSpPr>
              <p:cNvPr id="98398"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ru-RU"/>
              </a:p>
            </p:txBody>
          </p:sp>
          <p:sp>
            <p:nvSpPr>
              <p:cNvPr id="98399"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ru-RU"/>
              </a:p>
            </p:txBody>
          </p:sp>
          <p:sp>
            <p:nvSpPr>
              <p:cNvPr id="98400"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ru-RU"/>
              </a:p>
            </p:txBody>
          </p:sp>
          <p:sp>
            <p:nvSpPr>
              <p:cNvPr id="98401"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ru-RU"/>
              </a:p>
            </p:txBody>
          </p:sp>
          <p:sp>
            <p:nvSpPr>
              <p:cNvPr id="98402"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ru-RU"/>
              </a:p>
            </p:txBody>
          </p:sp>
          <p:sp>
            <p:nvSpPr>
              <p:cNvPr id="98403"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ru-RU"/>
              </a:p>
            </p:txBody>
          </p:sp>
          <p:sp>
            <p:nvSpPr>
              <p:cNvPr id="98404"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ru-RU"/>
              </a:p>
            </p:txBody>
          </p:sp>
          <p:sp>
            <p:nvSpPr>
              <p:cNvPr id="98405"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ru-RU"/>
              </a:p>
            </p:txBody>
          </p:sp>
          <p:sp>
            <p:nvSpPr>
              <p:cNvPr id="98406"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ru-RU"/>
              </a:p>
            </p:txBody>
          </p:sp>
          <p:sp>
            <p:nvSpPr>
              <p:cNvPr id="98407"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ru-RU"/>
              </a:p>
            </p:txBody>
          </p:sp>
          <p:sp>
            <p:nvSpPr>
              <p:cNvPr id="98408"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ru-RU"/>
              </a:p>
            </p:txBody>
          </p:sp>
          <p:sp>
            <p:nvSpPr>
              <p:cNvPr id="98409"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ru-RU"/>
              </a:p>
            </p:txBody>
          </p:sp>
          <p:sp>
            <p:nvSpPr>
              <p:cNvPr id="98410"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ru-RU"/>
              </a:p>
            </p:txBody>
          </p:sp>
          <p:sp>
            <p:nvSpPr>
              <p:cNvPr id="98411"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ru-RU"/>
              </a:p>
            </p:txBody>
          </p:sp>
          <p:sp>
            <p:nvSpPr>
              <p:cNvPr id="98412"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ru-RU"/>
              </a:p>
            </p:txBody>
          </p:sp>
          <p:sp>
            <p:nvSpPr>
              <p:cNvPr id="98413"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ru-RU"/>
              </a:p>
            </p:txBody>
          </p:sp>
          <p:sp>
            <p:nvSpPr>
              <p:cNvPr id="98414"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ru-RU"/>
              </a:p>
            </p:txBody>
          </p:sp>
          <p:sp>
            <p:nvSpPr>
              <p:cNvPr id="98415"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ru-RU"/>
              </a:p>
            </p:txBody>
          </p:sp>
          <p:sp>
            <p:nvSpPr>
              <p:cNvPr id="98416"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ru-RU"/>
              </a:p>
            </p:txBody>
          </p:sp>
          <p:sp>
            <p:nvSpPr>
              <p:cNvPr id="98417"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ru-RU"/>
              </a:p>
            </p:txBody>
          </p:sp>
          <p:sp>
            <p:nvSpPr>
              <p:cNvPr id="98418"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ru-RU"/>
              </a:p>
            </p:txBody>
          </p:sp>
          <p:sp>
            <p:nvSpPr>
              <p:cNvPr id="98419"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ru-RU"/>
              </a:p>
            </p:txBody>
          </p:sp>
          <p:sp>
            <p:nvSpPr>
              <p:cNvPr id="98420"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ru-RU"/>
              </a:p>
            </p:txBody>
          </p:sp>
          <p:sp>
            <p:nvSpPr>
              <p:cNvPr id="98421"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ru-RU"/>
              </a:p>
            </p:txBody>
          </p:sp>
          <p:sp>
            <p:nvSpPr>
              <p:cNvPr id="98422"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ru-RU"/>
              </a:p>
            </p:txBody>
          </p:sp>
          <p:sp>
            <p:nvSpPr>
              <p:cNvPr id="98423"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ru-RU"/>
              </a:p>
            </p:txBody>
          </p:sp>
          <p:sp>
            <p:nvSpPr>
              <p:cNvPr id="98424"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ru-RU"/>
              </a:p>
            </p:txBody>
          </p:sp>
          <p:sp>
            <p:nvSpPr>
              <p:cNvPr id="98425"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ru-RU"/>
              </a:p>
            </p:txBody>
          </p:sp>
          <p:sp>
            <p:nvSpPr>
              <p:cNvPr id="98426"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ru-RU"/>
              </a:p>
            </p:txBody>
          </p:sp>
          <p:sp>
            <p:nvSpPr>
              <p:cNvPr id="98427"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ru-RU"/>
              </a:p>
            </p:txBody>
          </p:sp>
          <p:sp>
            <p:nvSpPr>
              <p:cNvPr id="98428"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ru-RU"/>
              </a:p>
            </p:txBody>
          </p:sp>
          <p:sp>
            <p:nvSpPr>
              <p:cNvPr id="98429"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ru-RU"/>
              </a:p>
            </p:txBody>
          </p:sp>
          <p:sp>
            <p:nvSpPr>
              <p:cNvPr id="98430"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ru-RU"/>
              </a:p>
            </p:txBody>
          </p:sp>
          <p:sp>
            <p:nvSpPr>
              <p:cNvPr id="98431"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ru-RU"/>
              </a:p>
            </p:txBody>
          </p:sp>
          <p:sp>
            <p:nvSpPr>
              <p:cNvPr id="98432"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ru-RU"/>
              </a:p>
            </p:txBody>
          </p:sp>
          <p:sp>
            <p:nvSpPr>
              <p:cNvPr id="98433"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ru-RU"/>
              </a:p>
            </p:txBody>
          </p:sp>
          <p:sp>
            <p:nvSpPr>
              <p:cNvPr id="98434"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ru-RU"/>
              </a:p>
            </p:txBody>
          </p:sp>
          <p:sp>
            <p:nvSpPr>
              <p:cNvPr id="98435"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ru-RU"/>
              </a:p>
            </p:txBody>
          </p:sp>
          <p:sp>
            <p:nvSpPr>
              <p:cNvPr id="98436"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ru-RU"/>
              </a:p>
            </p:txBody>
          </p:sp>
          <p:sp>
            <p:nvSpPr>
              <p:cNvPr id="98437"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ru-RU"/>
              </a:p>
            </p:txBody>
          </p:sp>
          <p:sp>
            <p:nvSpPr>
              <p:cNvPr id="98438"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ru-RU"/>
              </a:p>
            </p:txBody>
          </p:sp>
          <p:sp>
            <p:nvSpPr>
              <p:cNvPr id="98439"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ru-RU"/>
              </a:p>
            </p:txBody>
          </p:sp>
          <p:sp>
            <p:nvSpPr>
              <p:cNvPr id="98440"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ru-RU"/>
              </a:p>
            </p:txBody>
          </p:sp>
          <p:sp>
            <p:nvSpPr>
              <p:cNvPr id="98441"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ru-RU"/>
              </a:p>
            </p:txBody>
          </p:sp>
          <p:sp>
            <p:nvSpPr>
              <p:cNvPr id="98442"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ru-RU"/>
              </a:p>
            </p:txBody>
          </p:sp>
          <p:sp>
            <p:nvSpPr>
              <p:cNvPr id="98443"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ru-RU"/>
              </a:p>
            </p:txBody>
          </p:sp>
          <p:sp>
            <p:nvSpPr>
              <p:cNvPr id="98444"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ru-RU"/>
              </a:p>
            </p:txBody>
          </p:sp>
          <p:sp>
            <p:nvSpPr>
              <p:cNvPr id="98445"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ru-RU"/>
              </a:p>
            </p:txBody>
          </p:sp>
          <p:sp>
            <p:nvSpPr>
              <p:cNvPr id="98446"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ru-RU"/>
              </a:p>
            </p:txBody>
          </p:sp>
          <p:sp>
            <p:nvSpPr>
              <p:cNvPr id="98447"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ru-RU"/>
              </a:p>
            </p:txBody>
          </p:sp>
          <p:sp>
            <p:nvSpPr>
              <p:cNvPr id="98448"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ru-RU"/>
              </a:p>
            </p:txBody>
          </p:sp>
          <p:sp>
            <p:nvSpPr>
              <p:cNvPr id="98449"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ru-RU"/>
              </a:p>
            </p:txBody>
          </p:sp>
          <p:sp>
            <p:nvSpPr>
              <p:cNvPr id="98450"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ru-RU"/>
              </a:p>
            </p:txBody>
          </p:sp>
          <p:sp>
            <p:nvSpPr>
              <p:cNvPr id="98451"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ru-RU"/>
              </a:p>
            </p:txBody>
          </p:sp>
          <p:sp>
            <p:nvSpPr>
              <p:cNvPr id="98452"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ru-RU"/>
              </a:p>
            </p:txBody>
          </p:sp>
          <p:sp>
            <p:nvSpPr>
              <p:cNvPr id="98453"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ru-RU"/>
              </a:p>
            </p:txBody>
          </p:sp>
          <p:sp>
            <p:nvSpPr>
              <p:cNvPr id="98454"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ru-RU"/>
              </a:p>
            </p:txBody>
          </p:sp>
          <p:sp>
            <p:nvSpPr>
              <p:cNvPr id="98455"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ru-RU"/>
              </a:p>
            </p:txBody>
          </p:sp>
          <p:sp>
            <p:nvSpPr>
              <p:cNvPr id="9845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ru-RU"/>
              </a:p>
            </p:txBody>
          </p:sp>
        </p:grpSp>
      </p:grpSp>
      <p:sp>
        <p:nvSpPr>
          <p:cNvPr id="98457"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98458"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endParaRPr lang="ru-RU"/>
          </a:p>
        </p:txBody>
      </p:sp>
      <p:sp>
        <p:nvSpPr>
          <p:cNvPr id="98459"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endParaRPr lang="ru-RU"/>
          </a:p>
        </p:txBody>
      </p:sp>
      <p:sp>
        <p:nvSpPr>
          <p:cNvPr id="98460"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fld id="{F7CA3D54-5928-4FBA-AB17-BB3C878C2251}" type="slidenum">
              <a:rPr lang="ru-RU"/>
              <a:pPr/>
              <a:t>‹#›</a:t>
            </a:fld>
            <a:endParaRPr lang="ru-RU"/>
          </a:p>
        </p:txBody>
      </p:sp>
      <p:sp>
        <p:nvSpPr>
          <p:cNvPr id="98461"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705"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1618" name="Group 2"/>
          <p:cNvGrpSpPr>
            <a:grpSpLocks/>
          </p:cNvGrpSpPr>
          <p:nvPr/>
        </p:nvGrpSpPr>
        <p:grpSpPr bwMode="auto">
          <a:xfrm>
            <a:off x="0" y="0"/>
            <a:ext cx="7242175" cy="1981200"/>
            <a:chOff x="0" y="0"/>
            <a:chExt cx="4562" cy="1248"/>
          </a:xfrm>
        </p:grpSpPr>
        <p:sp>
          <p:nvSpPr>
            <p:cNvPr id="111619"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endParaRPr lang="ru-RU"/>
            </a:p>
          </p:txBody>
        </p:sp>
        <p:sp>
          <p:nvSpPr>
            <p:cNvPr id="111620"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endParaRPr lang="ru-RU"/>
            </a:p>
          </p:txBody>
        </p:sp>
      </p:grpSp>
      <p:sp>
        <p:nvSpPr>
          <p:cNvPr id="111621"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11622"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11623"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ru-RU"/>
          </a:p>
        </p:txBody>
      </p:sp>
      <p:sp>
        <p:nvSpPr>
          <p:cNvPr id="111624"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ru-RU"/>
          </a:p>
        </p:txBody>
      </p:sp>
      <p:sp>
        <p:nvSpPr>
          <p:cNvPr id="111625"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F71A3955-0B1B-4C8D-A43C-18735D6B7F20}"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715"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20835"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208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endParaRPr lang="ru-RU"/>
          </a:p>
        </p:txBody>
      </p:sp>
      <p:sp>
        <p:nvSpPr>
          <p:cNvPr id="1208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endParaRPr lang="ru-RU"/>
          </a:p>
        </p:txBody>
      </p:sp>
      <p:sp>
        <p:nvSpPr>
          <p:cNvPr id="1208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fld id="{C85C48EB-9FDD-4A7D-93CA-498FF486F8B2}"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721"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3906" name="Group 2"/>
          <p:cNvGrpSpPr>
            <a:grpSpLocks/>
          </p:cNvGrpSpPr>
          <p:nvPr/>
        </p:nvGrpSpPr>
        <p:grpSpPr bwMode="auto">
          <a:xfrm>
            <a:off x="0" y="0"/>
            <a:ext cx="9159875" cy="6858000"/>
            <a:chOff x="0" y="0"/>
            <a:chExt cx="5770" cy="4320"/>
          </a:xfrm>
        </p:grpSpPr>
        <p:sp>
          <p:nvSpPr>
            <p:cNvPr id="123907"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endParaRPr lang="ru-RU"/>
            </a:p>
          </p:txBody>
        </p:sp>
        <p:sp>
          <p:nvSpPr>
            <p:cNvPr id="123908"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ru-RU"/>
            </a:p>
          </p:txBody>
        </p:sp>
        <p:sp>
          <p:nvSpPr>
            <p:cNvPr id="123909"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ru-RU"/>
            </a:p>
          </p:txBody>
        </p:sp>
        <p:sp>
          <p:nvSpPr>
            <p:cNvPr id="123910"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endParaRPr lang="ru-RU"/>
            </a:p>
          </p:txBody>
        </p:sp>
        <p:sp>
          <p:nvSpPr>
            <p:cNvPr id="123911"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ru-RU"/>
            </a:p>
          </p:txBody>
        </p:sp>
        <p:sp>
          <p:nvSpPr>
            <p:cNvPr id="123912"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ru-RU"/>
            </a:p>
          </p:txBody>
        </p:sp>
        <p:sp>
          <p:nvSpPr>
            <p:cNvPr id="123913"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endParaRPr lang="ru-RU"/>
            </a:p>
          </p:txBody>
        </p:sp>
        <p:sp>
          <p:nvSpPr>
            <p:cNvPr id="123914"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endParaRPr lang="ru-RU"/>
            </a:p>
          </p:txBody>
        </p:sp>
        <p:sp>
          <p:nvSpPr>
            <p:cNvPr id="123915"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ru-RU"/>
            </a:p>
          </p:txBody>
        </p:sp>
        <p:sp>
          <p:nvSpPr>
            <p:cNvPr id="123916"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ru-RU"/>
            </a:p>
          </p:txBody>
        </p:sp>
        <p:sp>
          <p:nvSpPr>
            <p:cNvPr id="123917"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endParaRPr lang="ru-RU"/>
            </a:p>
          </p:txBody>
        </p:sp>
        <p:sp>
          <p:nvSpPr>
            <p:cNvPr id="123918"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endParaRPr lang="ru-RU"/>
            </a:p>
          </p:txBody>
        </p:sp>
        <p:sp>
          <p:nvSpPr>
            <p:cNvPr id="123919"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ru-RU"/>
            </a:p>
          </p:txBody>
        </p:sp>
        <p:sp>
          <p:nvSpPr>
            <p:cNvPr id="123920"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endParaRPr lang="ru-RU"/>
            </a:p>
          </p:txBody>
        </p:sp>
        <p:sp>
          <p:nvSpPr>
            <p:cNvPr id="123921"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endParaRPr lang="ru-RU"/>
            </a:p>
          </p:txBody>
        </p:sp>
        <p:sp>
          <p:nvSpPr>
            <p:cNvPr id="123922"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ru-RU"/>
            </a:p>
          </p:txBody>
        </p:sp>
        <p:sp>
          <p:nvSpPr>
            <p:cNvPr id="123923"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ru-RU"/>
            </a:p>
          </p:txBody>
        </p:sp>
        <p:sp>
          <p:nvSpPr>
            <p:cNvPr id="123924"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ru-RU"/>
            </a:p>
          </p:txBody>
        </p:sp>
        <p:sp>
          <p:nvSpPr>
            <p:cNvPr id="123925"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ru-RU"/>
            </a:p>
          </p:txBody>
        </p:sp>
        <p:sp>
          <p:nvSpPr>
            <p:cNvPr id="123926"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endParaRPr lang="ru-RU"/>
            </a:p>
          </p:txBody>
        </p:sp>
        <p:sp>
          <p:nvSpPr>
            <p:cNvPr id="123927"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endParaRPr lang="ru-RU"/>
            </a:p>
          </p:txBody>
        </p:sp>
      </p:grpSp>
      <p:sp>
        <p:nvSpPr>
          <p:cNvPr id="123928"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123929"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23930"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endParaRPr lang="ru-RU"/>
          </a:p>
        </p:txBody>
      </p:sp>
      <p:sp>
        <p:nvSpPr>
          <p:cNvPr id="123931"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fld id="{77B36ABF-4D37-4331-8299-0855A961C841}" type="slidenum">
              <a:rPr lang="ru-RU"/>
              <a:pPr/>
              <a:t>‹#›</a:t>
            </a:fld>
            <a:endParaRPr lang="ru-RU"/>
          </a:p>
        </p:txBody>
      </p:sp>
      <p:sp>
        <p:nvSpPr>
          <p:cNvPr id="123932"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endParaRPr lang="ru-RU"/>
          </a:p>
        </p:txBody>
      </p:sp>
    </p:spTree>
  </p:cSld>
  <p:clrMap bg1="dk2" tx1="lt1" bg2="dk1" tx2="lt2" accent1="accent1" accent2="accent2" accent3="accent3" accent4="accent4" accent5="accent5" accent6="accent6" hlink="hlink" folHlink="folHlink"/>
  <p:sldLayoutIdLst>
    <p:sldLayoutId id="2147483723"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rtl="0" fontAlgn="base">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129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29028"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ru-RU" sz="2400">
              <a:latin typeface="Times New Roman" pitchFamily="18" charset="0"/>
            </a:endParaRPr>
          </a:p>
        </p:txBody>
      </p:sp>
      <p:sp>
        <p:nvSpPr>
          <p:cNvPr id="129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endParaRPr lang="ru-RU"/>
          </a:p>
        </p:txBody>
      </p:sp>
      <p:sp>
        <p:nvSpPr>
          <p:cNvPr id="129030"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endParaRPr lang="ru-RU"/>
          </a:p>
        </p:txBody>
      </p:sp>
      <p:sp>
        <p:nvSpPr>
          <p:cNvPr id="12903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endParaRPr lang="ru-RU"/>
          </a:p>
        </p:txBody>
      </p:sp>
      <p:sp>
        <p:nvSpPr>
          <p:cNvPr id="129032"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fld id="{6F14E86A-89BE-4751-B45A-585BCD741691}"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727"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iming>
    <p:tnLst>
      <p:par>
        <p:cTn id="1" dur="indefinite" restart="never" nodeType="tmRoot"/>
      </p:par>
    </p:tnLst>
  </p:timing>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ltLang="en-US" smtClean="0"/>
              <a:t>Образец заголовка</a:t>
            </a:r>
          </a:p>
        </p:txBody>
      </p:sp>
      <p:sp>
        <p:nvSpPr>
          <p:cNvPr id="136195"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a:p>
            <a:pPr lvl="2"/>
            <a:r>
              <a:rPr lang="ru-RU" altLang="en-US" smtClean="0"/>
              <a:t>Третий уровень</a:t>
            </a:r>
          </a:p>
          <a:p>
            <a:pPr lvl="3"/>
            <a:r>
              <a:rPr lang="ru-RU" altLang="en-US" smtClean="0"/>
              <a:t>Четвертый уровень</a:t>
            </a:r>
          </a:p>
          <a:p>
            <a:pPr lvl="4"/>
            <a:r>
              <a:rPr lang="ru-RU" altLang="en-US" smtClean="0"/>
              <a:t>Пятый уровень</a:t>
            </a:r>
          </a:p>
        </p:txBody>
      </p:sp>
      <p:sp>
        <p:nvSpPr>
          <p:cNvPr id="13619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ru-RU" altLang="en-US"/>
          </a:p>
        </p:txBody>
      </p:sp>
      <p:sp>
        <p:nvSpPr>
          <p:cNvPr id="1361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endParaRPr lang="ru-RU" altLang="en-US"/>
          </a:p>
        </p:txBody>
      </p:sp>
      <p:sp>
        <p:nvSpPr>
          <p:cNvPr id="13619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DEC1D11F-3054-4BCA-AC7E-6211DE3CA0E3}" type="slidenum">
              <a:rPr lang="ru-RU" altLang="en-US"/>
              <a:pPr/>
              <a:t>‹#›</a:t>
            </a:fld>
            <a:endParaRPr lang="ru-RU" altLang="en-US"/>
          </a:p>
        </p:txBody>
      </p:sp>
      <p:sp>
        <p:nvSpPr>
          <p:cNvPr id="13619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ru-RU"/>
          </a:p>
        </p:txBody>
      </p:sp>
      <p:sp>
        <p:nvSpPr>
          <p:cNvPr id="13620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ru-RU"/>
          </a:p>
        </p:txBody>
      </p:sp>
    </p:spTree>
  </p:cSld>
  <p:clrMap bg1="lt1" tx1="dk1" bg2="lt2" tx2="dk2" accent1="accent1" accent2="accent2" accent3="accent3" accent4="accent4" accent5="accent5" accent6="accent6" hlink="hlink" folHlink="folHlink"/>
  <p:sldLayoutIdLst>
    <p:sldLayoutId id="2147483731"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37.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6.xml"/><Relationship Id="rId1" Type="http://schemas.openxmlformats.org/officeDocument/2006/relationships/themeOverride" Target="../theme/themeOverr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5.xml"/><Relationship Id="rId1" Type="http://schemas.openxmlformats.org/officeDocument/2006/relationships/themeOverride" Target="../theme/themeOverride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8.xml"/><Relationship Id="rId1" Type="http://schemas.openxmlformats.org/officeDocument/2006/relationships/themeOverride" Target="../theme/themeOverride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9.xml"/><Relationship Id="rId1" Type="http://schemas.openxmlformats.org/officeDocument/2006/relationships/themeOverride" Target="../theme/themeOverride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92.xml"/><Relationship Id="rId1" Type="http://schemas.openxmlformats.org/officeDocument/2006/relationships/themeOverride" Target="../theme/themeOverride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92.xml"/><Relationship Id="rId1" Type="http://schemas.openxmlformats.org/officeDocument/2006/relationships/themeOverride" Target="../theme/themeOverride8.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03.xml"/><Relationship Id="rId1" Type="http://schemas.openxmlformats.org/officeDocument/2006/relationships/themeOverride" Target="../theme/themeOverr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5.xml"/><Relationship Id="rId1" Type="http://schemas.openxmlformats.org/officeDocument/2006/relationships/themeOverride" Target="../theme/themeOverr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mir24.tv/media/images/uploaded/about_big13614974.jp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mir24.tv/media/images/uploaded/about_big13615008.jp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a:t>
            </a:r>
            <a:r>
              <a:rPr lang="kk-KZ" dirty="0" smtClean="0"/>
              <a:t>Противодействие терроризму (экстремизму)  в современных условиях</a:t>
            </a:r>
            <a:r>
              <a:rPr lang="ru-RU" dirty="0" smtClean="0"/>
              <a:t>»</a:t>
            </a:r>
            <a:endParaRPr lang="ru-RU" dirty="0"/>
          </a:p>
        </p:txBody>
      </p:sp>
      <p:sp>
        <p:nvSpPr>
          <p:cNvPr id="3" name="Подзаголовок 2"/>
          <p:cNvSpPr>
            <a:spLocks noGrp="1"/>
          </p:cNvSpPr>
          <p:nvPr>
            <p:ph type="subTitle" idx="1"/>
          </p:nvPr>
        </p:nvSpPr>
        <p:spPr>
          <a:xfrm>
            <a:off x="2571736" y="4071942"/>
            <a:ext cx="6572264" cy="2428892"/>
          </a:xfrm>
        </p:spPr>
        <p:txBody>
          <a:bodyPr/>
          <a:lstStyle/>
          <a:p>
            <a:r>
              <a:rPr lang="ru-RU" dirty="0" smtClean="0"/>
              <a:t>ИПК </a:t>
            </a:r>
            <a:r>
              <a:rPr lang="ru-RU" dirty="0" err="1" smtClean="0"/>
              <a:t>КазНУ</a:t>
            </a:r>
            <a:r>
              <a:rPr lang="ru-RU" dirty="0" smtClean="0"/>
              <a:t> имени </a:t>
            </a:r>
            <a:r>
              <a:rPr lang="ru-RU" dirty="0" err="1" smtClean="0"/>
              <a:t>аль-Фараби</a:t>
            </a:r>
            <a:endParaRPr lang="ru-RU" dirty="0" smtClean="0"/>
          </a:p>
          <a:p>
            <a:r>
              <a:rPr lang="ru-RU" dirty="0" err="1" smtClean="0"/>
              <a:t>Борбасова</a:t>
            </a:r>
            <a:r>
              <a:rPr lang="ru-RU" dirty="0" smtClean="0"/>
              <a:t> Г.Н.</a:t>
            </a:r>
            <a:r>
              <a:rPr lang="ru-RU" dirty="0" smtClean="0"/>
              <a:t> </a:t>
            </a:r>
            <a:endParaRPr lang="ru-RU" dirty="0"/>
          </a:p>
        </p:txBody>
      </p:sp>
      <p:pic>
        <p:nvPicPr>
          <p:cNvPr id="4" name="Picture 12" descr="manipulation"/>
          <p:cNvPicPr>
            <a:picLocks noChangeAspect="1" noChangeArrowheads="1"/>
          </p:cNvPicPr>
          <p:nvPr/>
        </p:nvPicPr>
        <p:blipFill>
          <a:blip r:embed="rId2"/>
          <a:srcRect/>
          <a:stretch>
            <a:fillRect/>
          </a:stretch>
        </p:blipFill>
        <p:spPr bwMode="auto">
          <a:xfrm>
            <a:off x="0" y="3933825"/>
            <a:ext cx="2319337" cy="292417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8" name="Rectangle 4"/>
          <p:cNvSpPr>
            <a:spLocks noGrp="1" noRot="1" noChangeArrowheads="1"/>
          </p:cNvSpPr>
          <p:nvPr>
            <p:ph type="title"/>
          </p:nvPr>
        </p:nvSpPr>
        <p:spPr/>
        <p:txBody>
          <a:bodyPr/>
          <a:lstStyle/>
          <a:p>
            <a:r>
              <a:rPr lang="ru-RU"/>
              <a:t>Манипуляторы</a:t>
            </a:r>
          </a:p>
        </p:txBody>
      </p:sp>
      <p:sp>
        <p:nvSpPr>
          <p:cNvPr id="67587" name="Rectangle 3"/>
          <p:cNvSpPr>
            <a:spLocks noGrp="1" noRot="1" noChangeArrowheads="1"/>
          </p:cNvSpPr>
          <p:nvPr>
            <p:ph type="body" sz="half" idx="1"/>
          </p:nvPr>
        </p:nvSpPr>
        <p:spPr>
          <a:xfrm>
            <a:off x="301625" y="1600200"/>
            <a:ext cx="4191000" cy="4498975"/>
          </a:xfrm>
        </p:spPr>
        <p:txBody>
          <a:bodyPr/>
          <a:lstStyle/>
          <a:p>
            <a:pPr>
              <a:lnSpc>
                <a:spcPct val="80000"/>
              </a:lnSpc>
            </a:pPr>
            <a:r>
              <a:rPr lang="ru-RU" sz="2400" b="1"/>
              <a:t>Цель манипулятора — "прибрать к рукам" другого человека, но так, чтобы у того создалось впечатление, будто он самостоятельно управляет своим поведением. Проанализируйте манипулятивные признаки поведения оппонента: кто же перед вами и как к нему относиться?</a:t>
            </a:r>
            <a:r>
              <a:rPr lang="ru-RU" sz="2400"/>
              <a:t> </a:t>
            </a:r>
          </a:p>
        </p:txBody>
      </p:sp>
      <p:sp>
        <p:nvSpPr>
          <p:cNvPr id="67589" name="Rectangle 5"/>
          <p:cNvSpPr>
            <a:spLocks noGrp="1" noRot="1" noChangeArrowheads="1"/>
          </p:cNvSpPr>
          <p:nvPr>
            <p:ph type="body" sz="half" idx="2"/>
          </p:nvPr>
        </p:nvSpPr>
        <p:spPr>
          <a:xfrm>
            <a:off x="4651375" y="1600200"/>
            <a:ext cx="4191000" cy="4498975"/>
          </a:xfrm>
        </p:spPr>
        <p:txBody>
          <a:bodyPr/>
          <a:lstStyle/>
          <a:p>
            <a:pPr>
              <a:lnSpc>
                <a:spcPct val="80000"/>
              </a:lnSpc>
            </a:pPr>
            <a:endParaRPr lang="ru-RU" sz="2400"/>
          </a:p>
        </p:txBody>
      </p:sp>
      <p:pic>
        <p:nvPicPr>
          <p:cNvPr id="67590" name="Picture 6" descr="mgames"/>
          <p:cNvPicPr>
            <a:picLocks noChangeAspect="1" noChangeArrowheads="1"/>
          </p:cNvPicPr>
          <p:nvPr/>
        </p:nvPicPr>
        <p:blipFill>
          <a:blip r:embed="rId3"/>
          <a:srcRect/>
          <a:stretch>
            <a:fillRect/>
          </a:stretch>
        </p:blipFill>
        <p:spPr bwMode="auto">
          <a:xfrm>
            <a:off x="4716463" y="1628775"/>
            <a:ext cx="4032250" cy="2787650"/>
          </a:xfrm>
          <a:prstGeom prst="rect">
            <a:avLst/>
          </a:prstGeom>
          <a:noFill/>
        </p:spPr>
      </p:pic>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7588"/>
                                        </p:tgtEl>
                                        <p:attrNameLst>
                                          <p:attrName>style.visibility</p:attrName>
                                        </p:attrNameLst>
                                      </p:cBhvr>
                                      <p:to>
                                        <p:strVal val="visible"/>
                                      </p:to>
                                    </p:set>
                                    <p:anim calcmode="lin" valueType="num">
                                      <p:cBhvr>
                                        <p:cTn id="7" dur="500" fill="hold"/>
                                        <p:tgtEl>
                                          <p:spTgt spid="67588"/>
                                        </p:tgtEl>
                                        <p:attrNameLst>
                                          <p:attrName>ppt_w</p:attrName>
                                        </p:attrNameLst>
                                      </p:cBhvr>
                                      <p:tavLst>
                                        <p:tav tm="0">
                                          <p:val>
                                            <p:fltVal val="0"/>
                                          </p:val>
                                        </p:tav>
                                        <p:tav tm="100000">
                                          <p:val>
                                            <p:strVal val="#ppt_w"/>
                                          </p:val>
                                        </p:tav>
                                      </p:tavLst>
                                    </p:anim>
                                    <p:anim calcmode="lin" valueType="num">
                                      <p:cBhvr>
                                        <p:cTn id="8" dur="500" fill="hold"/>
                                        <p:tgtEl>
                                          <p:spTgt spid="6758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7587">
                                            <p:txEl>
                                              <p:pRg st="0" end="0"/>
                                            </p:txEl>
                                          </p:spTgt>
                                        </p:tgtEl>
                                        <p:attrNameLst>
                                          <p:attrName>style.visibility</p:attrName>
                                        </p:attrNameLst>
                                      </p:cBhvr>
                                      <p:to>
                                        <p:strVal val="visible"/>
                                      </p:to>
                                    </p:set>
                                    <p:anim calcmode="lin" valueType="num">
                                      <p:cBhvr>
                                        <p:cTn id="13" dur="500" fill="hold"/>
                                        <p:tgtEl>
                                          <p:spTgt spid="6758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758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nodePh="1">
                                  <p:stCondLst>
                                    <p:cond delay="0"/>
                                  </p:stCondLst>
                                  <p:endCondLst>
                                    <p:cond evt="begin" delay="0">
                                      <p:tn val="17"/>
                                    </p:cond>
                                  </p:endCondLst>
                                  <p:childTnLst>
                                    <p:set>
                                      <p:cBhvr>
                                        <p:cTn id="18" dur="1" fill="hold">
                                          <p:stCondLst>
                                            <p:cond delay="0"/>
                                          </p:stCondLst>
                                        </p:cTn>
                                        <p:tgtEl>
                                          <p:spTgt spid="67589">
                                            <p:txEl>
                                              <p:pRg st="0" end="0"/>
                                            </p:txEl>
                                          </p:spTgt>
                                        </p:tgtEl>
                                        <p:attrNameLst>
                                          <p:attrName>style.visibility</p:attrName>
                                        </p:attrNameLst>
                                      </p:cBhvr>
                                      <p:to>
                                        <p:strVal val="visible"/>
                                      </p:to>
                                    </p:set>
                                    <p:anim calcmode="lin" valueType="num">
                                      <p:cBhvr>
                                        <p:cTn id="19" dur="500" fill="hold"/>
                                        <p:tgtEl>
                                          <p:spTgt spid="67589">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6758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p:bldP spid="67587" grpId="0" build="p"/>
      <p:bldP spid="67589"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274638"/>
            <a:ext cx="8229600" cy="849312"/>
          </a:xfrm>
        </p:spPr>
        <p:txBody>
          <a:bodyPr/>
          <a:lstStyle/>
          <a:p>
            <a:r>
              <a:rPr lang="ru-RU"/>
              <a:t>Манипуляторы</a:t>
            </a:r>
          </a:p>
        </p:txBody>
      </p:sp>
      <p:sp>
        <p:nvSpPr>
          <p:cNvPr id="83971" name="Rectangle 3"/>
          <p:cNvSpPr>
            <a:spLocks noGrp="1" noChangeArrowheads="1"/>
          </p:cNvSpPr>
          <p:nvPr>
            <p:ph type="body" idx="1"/>
          </p:nvPr>
        </p:nvSpPr>
        <p:spPr>
          <a:xfrm>
            <a:off x="827088" y="1341438"/>
            <a:ext cx="7696200" cy="3657600"/>
          </a:xfrm>
        </p:spPr>
        <p:txBody>
          <a:bodyPr/>
          <a:lstStyle/>
          <a:p>
            <a:r>
              <a:rPr lang="ru-RU" b="1"/>
              <a:t>Самая лёгкая добыча для манипулятора – это человек, стесняющийся сказать «нет».</a:t>
            </a:r>
            <a:r>
              <a:rPr lang="ru-RU"/>
              <a:t> </a:t>
            </a:r>
          </a:p>
        </p:txBody>
      </p:sp>
      <p:pic>
        <p:nvPicPr>
          <p:cNvPr id="83972" name="Picture 4" descr="159"/>
          <p:cNvPicPr>
            <a:picLocks noChangeAspect="1" noChangeArrowheads="1"/>
          </p:cNvPicPr>
          <p:nvPr/>
        </p:nvPicPr>
        <p:blipFill>
          <a:blip r:embed="rId3"/>
          <a:srcRect/>
          <a:stretch>
            <a:fillRect/>
          </a:stretch>
        </p:blipFill>
        <p:spPr bwMode="auto">
          <a:xfrm>
            <a:off x="2339975" y="3068638"/>
            <a:ext cx="4032250" cy="3476625"/>
          </a:xfrm>
          <a:prstGeom prst="rect">
            <a:avLst/>
          </a:prstGeom>
          <a:noFill/>
        </p:spPr>
      </p:pic>
    </p:spTree>
  </p:cSld>
  <p:clrMapOvr>
    <a:overrideClrMapping bg1="dk2" tx1="lt1" bg2="dk1" tx2="lt2" accent1="accent1" accent2="accent2" accent3="accent3" accent4="accent4" accent5="accent5" accent6="accent6" hlink="hlink" folHlink="folHlink"/>
  </p:clrMapOvr>
  <p:transition spd="slow">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randombar(horizontal)">
                                      <p:cBhvr>
                                        <p:cTn id="7" dur="600">
                                          <p:stCondLst>
                                            <p:cond delay="0"/>
                                          </p:stCondLst>
                                        </p:cTn>
                                        <p:tgtEl>
                                          <p:spTgt spid="8397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3971">
                                            <p:txEl>
                                              <p:pRg st="0" end="0"/>
                                            </p:txEl>
                                          </p:spTgt>
                                        </p:tgtEl>
                                        <p:attrNameLst>
                                          <p:attrName>style.visibility</p:attrName>
                                        </p:attrNameLst>
                                      </p:cBhvr>
                                      <p:to>
                                        <p:strVal val="visible"/>
                                      </p:to>
                                    </p:set>
                                    <p:animEffect transition="in" filter="randombar(horizontal)">
                                      <p:cBhvr>
                                        <p:cTn id="12" dur="500"/>
                                        <p:tgtEl>
                                          <p:spTgt spid="839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P spid="83971"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6" name="Rectangle 4"/>
          <p:cNvSpPr>
            <a:spLocks noGrp="1" noChangeArrowheads="1"/>
          </p:cNvSpPr>
          <p:nvPr>
            <p:ph type="title"/>
          </p:nvPr>
        </p:nvSpPr>
        <p:spPr>
          <a:xfrm>
            <a:off x="457200" y="277813"/>
            <a:ext cx="8229600" cy="795337"/>
          </a:xfrm>
        </p:spPr>
        <p:txBody>
          <a:bodyPr/>
          <a:lstStyle/>
          <a:p>
            <a:r>
              <a:rPr lang="ru-RU"/>
              <a:t>Манипуляторы</a:t>
            </a:r>
          </a:p>
        </p:txBody>
      </p:sp>
      <p:sp>
        <p:nvSpPr>
          <p:cNvPr id="69635" name="Rectangle 3"/>
          <p:cNvSpPr>
            <a:spLocks noGrp="1" noChangeArrowheads="1"/>
          </p:cNvSpPr>
          <p:nvPr>
            <p:ph type="body" sz="half" idx="1"/>
          </p:nvPr>
        </p:nvSpPr>
        <p:spPr>
          <a:xfrm>
            <a:off x="457200" y="1196975"/>
            <a:ext cx="4038600" cy="5040313"/>
          </a:xfrm>
        </p:spPr>
        <p:txBody>
          <a:bodyPr/>
          <a:lstStyle/>
          <a:p>
            <a:r>
              <a:rPr lang="ru-RU" sz="2400"/>
              <a:t>Манипулятору часто кажется, что его техника работы с людьми почти искусство, которое всегда ведет к положительному результату. Однако в действительности манипулирование обычно дает псевдоэффект, видимость эффективности совместной работы. </a:t>
            </a:r>
          </a:p>
        </p:txBody>
      </p:sp>
      <p:sp>
        <p:nvSpPr>
          <p:cNvPr id="69637" name="Rectangle 5"/>
          <p:cNvSpPr>
            <a:spLocks noGrp="1" noChangeArrowheads="1"/>
          </p:cNvSpPr>
          <p:nvPr>
            <p:ph type="body" sz="half" idx="2"/>
          </p:nvPr>
        </p:nvSpPr>
        <p:spPr/>
        <p:txBody>
          <a:bodyPr/>
          <a:lstStyle/>
          <a:p>
            <a:endParaRPr lang="ru-RU"/>
          </a:p>
        </p:txBody>
      </p:sp>
      <p:pic>
        <p:nvPicPr>
          <p:cNvPr id="69644" name="Picture 12" descr="manip"/>
          <p:cNvPicPr>
            <a:picLocks noChangeAspect="1" noChangeArrowheads="1"/>
          </p:cNvPicPr>
          <p:nvPr/>
        </p:nvPicPr>
        <p:blipFill>
          <a:blip r:embed="rId2" cstate="print"/>
          <a:srcRect/>
          <a:stretch>
            <a:fillRect/>
          </a:stretch>
        </p:blipFill>
        <p:spPr bwMode="auto">
          <a:xfrm>
            <a:off x="4567238" y="3425825"/>
            <a:ext cx="9525" cy="6350"/>
          </a:xfrm>
          <a:prstGeom prst="rect">
            <a:avLst/>
          </a:prstGeom>
          <a:noFill/>
        </p:spPr>
      </p:pic>
      <p:pic>
        <p:nvPicPr>
          <p:cNvPr id="69645" name="Picture 13" descr="manip"/>
          <p:cNvPicPr>
            <a:picLocks noChangeAspect="1" noChangeArrowheads="1"/>
          </p:cNvPicPr>
          <p:nvPr/>
        </p:nvPicPr>
        <p:blipFill>
          <a:blip r:embed="rId2" cstate="print"/>
          <a:srcRect/>
          <a:stretch>
            <a:fillRect/>
          </a:stretch>
        </p:blipFill>
        <p:spPr bwMode="auto">
          <a:xfrm>
            <a:off x="4567238" y="3425825"/>
            <a:ext cx="9525" cy="6350"/>
          </a:xfrm>
          <a:prstGeom prst="rect">
            <a:avLst/>
          </a:prstGeom>
          <a:noFill/>
        </p:spPr>
      </p:pic>
      <p:pic>
        <p:nvPicPr>
          <p:cNvPr id="69646" name="Picture 14" descr="manip"/>
          <p:cNvPicPr>
            <a:picLocks noChangeAspect="1" noChangeArrowheads="1"/>
          </p:cNvPicPr>
          <p:nvPr/>
        </p:nvPicPr>
        <p:blipFill>
          <a:blip r:embed="rId2" cstate="print"/>
          <a:srcRect/>
          <a:stretch>
            <a:fillRect/>
          </a:stretch>
        </p:blipFill>
        <p:spPr bwMode="auto">
          <a:xfrm>
            <a:off x="4567238" y="3425825"/>
            <a:ext cx="9525" cy="6350"/>
          </a:xfrm>
          <a:prstGeom prst="rect">
            <a:avLst/>
          </a:prstGeom>
          <a:noFill/>
        </p:spPr>
      </p:pic>
      <p:pic>
        <p:nvPicPr>
          <p:cNvPr id="69647" name="Picture 15" descr="manip"/>
          <p:cNvPicPr>
            <a:picLocks noChangeAspect="1" noChangeArrowheads="1"/>
          </p:cNvPicPr>
          <p:nvPr/>
        </p:nvPicPr>
        <p:blipFill>
          <a:blip r:embed="rId2" cstate="print"/>
          <a:srcRect/>
          <a:stretch>
            <a:fillRect/>
          </a:stretch>
        </p:blipFill>
        <p:spPr bwMode="auto">
          <a:xfrm>
            <a:off x="4567238" y="3425825"/>
            <a:ext cx="9525" cy="6350"/>
          </a:xfrm>
          <a:prstGeom prst="rect">
            <a:avLst/>
          </a:prstGeom>
          <a:noFill/>
        </p:spPr>
      </p:pic>
      <p:pic>
        <p:nvPicPr>
          <p:cNvPr id="69648" name="Picture 16" descr="manip"/>
          <p:cNvPicPr>
            <a:picLocks noChangeAspect="1" noChangeArrowheads="1"/>
          </p:cNvPicPr>
          <p:nvPr/>
        </p:nvPicPr>
        <p:blipFill>
          <a:blip r:embed="rId2" cstate="print"/>
          <a:srcRect/>
          <a:stretch>
            <a:fillRect/>
          </a:stretch>
        </p:blipFill>
        <p:spPr bwMode="auto">
          <a:xfrm>
            <a:off x="4567238" y="3425825"/>
            <a:ext cx="9525" cy="6350"/>
          </a:xfrm>
          <a:prstGeom prst="rect">
            <a:avLst/>
          </a:prstGeom>
          <a:noFill/>
        </p:spPr>
      </p:pic>
      <p:pic>
        <p:nvPicPr>
          <p:cNvPr id="69650" name="Picture 18" descr="st1308_manipul-04"/>
          <p:cNvPicPr>
            <a:picLocks noChangeAspect="1" noChangeArrowheads="1"/>
          </p:cNvPicPr>
          <p:nvPr/>
        </p:nvPicPr>
        <p:blipFill>
          <a:blip r:embed="rId3"/>
          <a:srcRect/>
          <a:stretch>
            <a:fillRect/>
          </a:stretch>
        </p:blipFill>
        <p:spPr bwMode="auto">
          <a:xfrm>
            <a:off x="4572000" y="1916113"/>
            <a:ext cx="4103688" cy="3178175"/>
          </a:xfrm>
          <a:prstGeom prst="rect">
            <a:avLst/>
          </a:prstGeom>
          <a:noFill/>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9636"/>
                                        </p:tgtEl>
                                        <p:attrNameLst>
                                          <p:attrName>style.visibility</p:attrName>
                                        </p:attrNameLst>
                                      </p:cBhvr>
                                      <p:to>
                                        <p:strVal val="visible"/>
                                      </p:to>
                                    </p:set>
                                    <p:animEffect transition="in" filter="fade">
                                      <p:cBhvr>
                                        <p:cTn id="7" dur="1000"/>
                                        <p:tgtEl>
                                          <p:spTgt spid="69636"/>
                                        </p:tgtEl>
                                      </p:cBhvr>
                                    </p:animEffect>
                                    <p:anim calcmode="lin" valueType="num">
                                      <p:cBhvr>
                                        <p:cTn id="8" dur="1000" fill="hold"/>
                                        <p:tgtEl>
                                          <p:spTgt spid="69636"/>
                                        </p:tgtEl>
                                        <p:attrNameLst>
                                          <p:attrName>ppt_x</p:attrName>
                                        </p:attrNameLst>
                                      </p:cBhvr>
                                      <p:tavLst>
                                        <p:tav tm="0">
                                          <p:val>
                                            <p:strVal val="#ppt_x"/>
                                          </p:val>
                                        </p:tav>
                                        <p:tav tm="100000">
                                          <p:val>
                                            <p:strVal val="#ppt_x"/>
                                          </p:val>
                                        </p:tav>
                                      </p:tavLst>
                                    </p:anim>
                                    <p:anim calcmode="lin" valueType="num">
                                      <p:cBhvr>
                                        <p:cTn id="9" dur="898" decel="100000" fill="hold"/>
                                        <p:tgtEl>
                                          <p:spTgt spid="6963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963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9635">
                                            <p:txEl>
                                              <p:pRg st="0" end="0"/>
                                            </p:txEl>
                                          </p:spTgt>
                                        </p:tgtEl>
                                        <p:attrNameLst>
                                          <p:attrName>style.visibility</p:attrName>
                                        </p:attrNameLst>
                                      </p:cBhvr>
                                      <p:to>
                                        <p:strVal val="visible"/>
                                      </p:to>
                                    </p:set>
                                    <p:animEffect transition="in" filter="fade">
                                      <p:cBhvr>
                                        <p:cTn id="15" dur="1000"/>
                                        <p:tgtEl>
                                          <p:spTgt spid="69635">
                                            <p:txEl>
                                              <p:pRg st="0" end="0"/>
                                            </p:txEl>
                                          </p:spTgt>
                                        </p:tgtEl>
                                      </p:cBhvr>
                                    </p:animEffect>
                                    <p:anim calcmode="lin" valueType="num">
                                      <p:cBhvr>
                                        <p:cTn id="16" dur="10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6963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6963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nodePh="1">
                                  <p:stCondLst>
                                    <p:cond delay="0"/>
                                  </p:stCondLst>
                                  <p:endCondLst>
                                    <p:cond evt="begin" delay="0">
                                      <p:tn val="21"/>
                                    </p:cond>
                                  </p:endCondLst>
                                  <p:childTnLst>
                                    <p:set>
                                      <p:cBhvr>
                                        <p:cTn id="22" dur="1" fill="hold">
                                          <p:stCondLst>
                                            <p:cond delay="0"/>
                                          </p:stCondLst>
                                        </p:cTn>
                                        <p:tgtEl>
                                          <p:spTgt spid="69637">
                                            <p:txEl>
                                              <p:pRg st="0" end="0"/>
                                            </p:txEl>
                                          </p:spTgt>
                                        </p:tgtEl>
                                        <p:attrNameLst>
                                          <p:attrName>style.visibility</p:attrName>
                                        </p:attrNameLst>
                                      </p:cBhvr>
                                      <p:to>
                                        <p:strVal val="visible"/>
                                      </p:to>
                                    </p:set>
                                    <p:animEffect transition="in" filter="fade">
                                      <p:cBhvr>
                                        <p:cTn id="23" dur="1000"/>
                                        <p:tgtEl>
                                          <p:spTgt spid="69637">
                                            <p:txEl>
                                              <p:pRg st="0" end="0"/>
                                            </p:txEl>
                                          </p:spTgt>
                                        </p:tgtEl>
                                      </p:cBhvr>
                                    </p:animEffect>
                                    <p:anim calcmode="lin" valueType="num">
                                      <p:cBhvr>
                                        <p:cTn id="24" dur="1000" fill="hold"/>
                                        <p:tgtEl>
                                          <p:spTgt spid="69637">
                                            <p:txEl>
                                              <p:pRg st="0" end="0"/>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69637">
                                            <p:txEl>
                                              <p:pRg st="0" end="0"/>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69637">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p:bldP spid="69635" grpId="0" build="p"/>
      <p:bldP spid="69637"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p:txBody>
          <a:bodyPr/>
          <a:lstStyle/>
          <a:p>
            <a:r>
              <a:rPr lang="ru-RU"/>
              <a:t>Манипуляторы</a:t>
            </a:r>
          </a:p>
        </p:txBody>
      </p:sp>
      <p:sp>
        <p:nvSpPr>
          <p:cNvPr id="71685" name="Rectangle 5"/>
          <p:cNvSpPr>
            <a:spLocks noGrp="1" noChangeArrowheads="1"/>
          </p:cNvSpPr>
          <p:nvPr>
            <p:ph type="body" sz="half" idx="1"/>
          </p:nvPr>
        </p:nvSpPr>
        <p:spPr/>
        <p:txBody>
          <a:bodyPr/>
          <a:lstStyle/>
          <a:p>
            <a:r>
              <a:rPr lang="ru-RU"/>
              <a:t>Манипуляторы любят управлять другими людьми. В то же время они не получают удовлетворения от этого. Постоянно используя какие-то маски, руководитель как бы теряет свое внутреннее «Я». </a:t>
            </a:r>
          </a:p>
        </p:txBody>
      </p:sp>
      <p:sp>
        <p:nvSpPr>
          <p:cNvPr id="71686" name="Rectangle 6"/>
          <p:cNvSpPr>
            <a:spLocks noGrp="1" noChangeArrowheads="1"/>
          </p:cNvSpPr>
          <p:nvPr>
            <p:ph type="body" sz="half" idx="2"/>
          </p:nvPr>
        </p:nvSpPr>
        <p:spPr/>
        <p:txBody>
          <a:bodyPr/>
          <a:lstStyle/>
          <a:p>
            <a:endParaRPr lang="ru-RU"/>
          </a:p>
        </p:txBody>
      </p:sp>
      <p:pic>
        <p:nvPicPr>
          <p:cNvPr id="71687" name="Picture 7" descr="news-script"/>
          <p:cNvPicPr>
            <a:picLocks noChangeAspect="1" noChangeArrowheads="1"/>
          </p:cNvPicPr>
          <p:nvPr/>
        </p:nvPicPr>
        <p:blipFill>
          <a:blip r:embed="rId3"/>
          <a:srcRect/>
          <a:stretch>
            <a:fillRect/>
          </a:stretch>
        </p:blipFill>
        <p:spPr bwMode="auto">
          <a:xfrm>
            <a:off x="4787900" y="1557338"/>
            <a:ext cx="3581400" cy="4679950"/>
          </a:xfrm>
          <a:prstGeom prst="rect">
            <a:avLst/>
          </a:prstGeom>
          <a:noFill/>
        </p:spPr>
      </p:pic>
    </p:spTree>
  </p:cSld>
  <p:clrMapOvr>
    <a:overrideClrMapping bg1="dk2" tx1="lt1" bg2="dk1" tx2="lt2" accent1="accent1" accent2="accent2" accent3="accent3" accent4="accent4" accent5="accent5" accent6="accent6" hlink="hlink" folHlink="folHlink"/>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7168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build="p"/>
      <p:bldP spid="71686"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381000"/>
            <a:ext cx="8229600" cy="1031875"/>
          </a:xfrm>
        </p:spPr>
        <p:txBody>
          <a:bodyPr/>
          <a:lstStyle/>
          <a:p>
            <a:r>
              <a:rPr lang="ru-RU"/>
              <a:t>Основа маски</a:t>
            </a:r>
          </a:p>
        </p:txBody>
      </p:sp>
      <p:sp>
        <p:nvSpPr>
          <p:cNvPr id="73732" name="Rectangle 4"/>
          <p:cNvSpPr>
            <a:spLocks noGrp="1" noChangeArrowheads="1"/>
          </p:cNvSpPr>
          <p:nvPr>
            <p:ph type="body" sz="half" idx="1"/>
          </p:nvPr>
        </p:nvSpPr>
        <p:spPr>
          <a:xfrm>
            <a:off x="457200" y="1773238"/>
            <a:ext cx="4038600" cy="4322762"/>
          </a:xfrm>
        </p:spPr>
        <p:txBody>
          <a:bodyPr/>
          <a:lstStyle/>
          <a:p>
            <a:pPr>
              <a:lnSpc>
                <a:spcPct val="80000"/>
              </a:lnSpc>
            </a:pPr>
            <a:r>
              <a:rPr lang="ru-RU" sz="2200"/>
              <a:t>Маска — это форма представления своего внутреннего «Я» с учетом ситуации, в которой человек находится. Поэтому она изменяется в зависимости от интересов, ситуации и предыдущего опыта. Чем больше масок у человека, тем более гибкое и непредсказуемое его поведение, тем сильнее он способен манипулировать поведением других людей </a:t>
            </a:r>
          </a:p>
        </p:txBody>
      </p:sp>
      <p:sp>
        <p:nvSpPr>
          <p:cNvPr id="73733" name="Rectangle 5"/>
          <p:cNvSpPr>
            <a:spLocks noGrp="1" noChangeArrowheads="1"/>
          </p:cNvSpPr>
          <p:nvPr>
            <p:ph type="body" sz="half" idx="2"/>
          </p:nvPr>
        </p:nvSpPr>
        <p:spPr/>
        <p:txBody>
          <a:bodyPr/>
          <a:lstStyle/>
          <a:p>
            <a:endParaRPr lang="ru-RU"/>
          </a:p>
        </p:txBody>
      </p:sp>
      <p:pic>
        <p:nvPicPr>
          <p:cNvPr id="73734" name="Picture 6" descr="1209603254_11"/>
          <p:cNvPicPr>
            <a:picLocks noChangeAspect="1" noChangeArrowheads="1"/>
          </p:cNvPicPr>
          <p:nvPr/>
        </p:nvPicPr>
        <p:blipFill>
          <a:blip r:embed="rId2"/>
          <a:srcRect/>
          <a:stretch>
            <a:fillRect/>
          </a:stretch>
        </p:blipFill>
        <p:spPr bwMode="auto">
          <a:xfrm>
            <a:off x="4572000" y="1773238"/>
            <a:ext cx="4211638" cy="3816350"/>
          </a:xfrm>
          <a:prstGeom prst="rect">
            <a:avLst/>
          </a:prstGeom>
          <a:noFill/>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73730"/>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ru-RU" dirty="0" smtClean="0"/>
              <a:t>под </a:t>
            </a:r>
            <a:r>
              <a:rPr lang="ru-RU" dirty="0"/>
              <a:t>маской скрывает:</a:t>
            </a:r>
          </a:p>
        </p:txBody>
      </p:sp>
      <p:sp>
        <p:nvSpPr>
          <p:cNvPr id="75779" name="Rectangle 3"/>
          <p:cNvSpPr>
            <a:spLocks noGrp="1" noChangeArrowheads="1"/>
          </p:cNvSpPr>
          <p:nvPr>
            <p:ph type="body" idx="1"/>
          </p:nvPr>
        </p:nvSpPr>
        <p:spPr/>
        <p:txBody>
          <a:bodyPr/>
          <a:lstStyle/>
          <a:p>
            <a:pPr>
              <a:lnSpc>
                <a:spcPct val="80000"/>
              </a:lnSpc>
            </a:pPr>
            <a:r>
              <a:rPr lang="ru-RU" sz="2400"/>
              <a:t>цели, намерения, желания (мотивы); </a:t>
            </a:r>
          </a:p>
          <a:p>
            <a:pPr>
              <a:lnSpc>
                <a:spcPct val="80000"/>
              </a:lnSpc>
            </a:pPr>
            <a:r>
              <a:rPr lang="ru-RU" sz="2400"/>
              <a:t>отношение к конкретному человеку, людям, коллективу; </a:t>
            </a:r>
          </a:p>
          <a:p>
            <a:pPr>
              <a:lnSpc>
                <a:spcPct val="80000"/>
              </a:lnSpc>
            </a:pPr>
            <a:r>
              <a:rPr lang="ru-RU" sz="2400"/>
              <a:t>отношение к выполняемой работе и предприятию в целом; </a:t>
            </a:r>
          </a:p>
          <a:p>
            <a:pPr>
              <a:lnSpc>
                <a:spcPct val="80000"/>
              </a:lnSpc>
            </a:pPr>
            <a:r>
              <a:rPr lang="ru-RU" sz="2400"/>
              <a:t>отношение к определенным мероприятиям, процедурам, ситуациям, ритуалам; </a:t>
            </a:r>
          </a:p>
          <a:p>
            <a:pPr>
              <a:lnSpc>
                <a:spcPct val="80000"/>
              </a:lnSpc>
            </a:pPr>
            <a:r>
              <a:rPr lang="ru-RU" sz="2400"/>
              <a:t>знания о целях и намерениях других работников (руководителей, коллег и сотрудников); </a:t>
            </a:r>
          </a:p>
          <a:p>
            <a:pPr>
              <a:lnSpc>
                <a:spcPct val="80000"/>
              </a:lnSpc>
            </a:pPr>
            <a:r>
              <a:rPr lang="ru-RU" sz="2400"/>
              <a:t>нежелание заниматься какими-то работами, задачами, исполнять те или иные обязанности; </a:t>
            </a:r>
          </a:p>
          <a:p>
            <a:pPr>
              <a:lnSpc>
                <a:spcPct val="80000"/>
              </a:lnSpc>
            </a:pPr>
            <a:r>
              <a:rPr lang="ru-RU" sz="2400"/>
              <a:t>факты профессиональной или личной биографии; </a:t>
            </a:r>
          </a:p>
          <a:p>
            <a:pPr>
              <a:lnSpc>
                <a:spcPct val="80000"/>
              </a:lnSpc>
            </a:pPr>
            <a:r>
              <a:rPr lang="ru-RU" sz="2400"/>
              <a:t>знакомства и связи с определенными людьми или организациями. </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fade">
                                      <p:cBhvr>
                                        <p:cTn id="7" dur="1000"/>
                                        <p:tgtEl>
                                          <p:spTgt spid="75779">
                                            <p:txEl>
                                              <p:pRg st="0" end="0"/>
                                            </p:txEl>
                                          </p:spTgt>
                                        </p:tgtEl>
                                      </p:cBhvr>
                                    </p:animEffect>
                                    <p:anim calcmode="lin" valueType="num">
                                      <p:cBhvr>
                                        <p:cTn id="8" dur="1000" fill="hold"/>
                                        <p:tgtEl>
                                          <p:spTgt spid="7577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57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5779">
                                            <p:txEl>
                                              <p:pRg st="1" end="1"/>
                                            </p:txEl>
                                          </p:spTgt>
                                        </p:tgtEl>
                                        <p:attrNameLst>
                                          <p:attrName>style.visibility</p:attrName>
                                        </p:attrNameLst>
                                      </p:cBhvr>
                                      <p:to>
                                        <p:strVal val="visible"/>
                                      </p:to>
                                    </p:set>
                                    <p:animEffect transition="in" filter="fade">
                                      <p:cBhvr>
                                        <p:cTn id="14" dur="1000"/>
                                        <p:tgtEl>
                                          <p:spTgt spid="75779">
                                            <p:txEl>
                                              <p:pRg st="1" end="1"/>
                                            </p:txEl>
                                          </p:spTgt>
                                        </p:tgtEl>
                                      </p:cBhvr>
                                    </p:animEffect>
                                    <p:anim calcmode="lin" valueType="num">
                                      <p:cBhvr>
                                        <p:cTn id="15" dur="1000" fill="hold"/>
                                        <p:tgtEl>
                                          <p:spTgt spid="7577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57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5779">
                                            <p:txEl>
                                              <p:pRg st="2" end="2"/>
                                            </p:txEl>
                                          </p:spTgt>
                                        </p:tgtEl>
                                        <p:attrNameLst>
                                          <p:attrName>style.visibility</p:attrName>
                                        </p:attrNameLst>
                                      </p:cBhvr>
                                      <p:to>
                                        <p:strVal val="visible"/>
                                      </p:to>
                                    </p:set>
                                    <p:animEffect transition="in" filter="fade">
                                      <p:cBhvr>
                                        <p:cTn id="21" dur="1000"/>
                                        <p:tgtEl>
                                          <p:spTgt spid="75779">
                                            <p:txEl>
                                              <p:pRg st="2" end="2"/>
                                            </p:txEl>
                                          </p:spTgt>
                                        </p:tgtEl>
                                      </p:cBhvr>
                                    </p:animEffect>
                                    <p:anim calcmode="lin" valueType="num">
                                      <p:cBhvr>
                                        <p:cTn id="22" dur="1000" fill="hold"/>
                                        <p:tgtEl>
                                          <p:spTgt spid="7577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57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5779">
                                            <p:txEl>
                                              <p:pRg st="3" end="3"/>
                                            </p:txEl>
                                          </p:spTgt>
                                        </p:tgtEl>
                                        <p:attrNameLst>
                                          <p:attrName>style.visibility</p:attrName>
                                        </p:attrNameLst>
                                      </p:cBhvr>
                                      <p:to>
                                        <p:strVal val="visible"/>
                                      </p:to>
                                    </p:set>
                                    <p:animEffect transition="in" filter="fade">
                                      <p:cBhvr>
                                        <p:cTn id="28" dur="1000"/>
                                        <p:tgtEl>
                                          <p:spTgt spid="75779">
                                            <p:txEl>
                                              <p:pRg st="3" end="3"/>
                                            </p:txEl>
                                          </p:spTgt>
                                        </p:tgtEl>
                                      </p:cBhvr>
                                    </p:animEffect>
                                    <p:anim calcmode="lin" valueType="num">
                                      <p:cBhvr>
                                        <p:cTn id="29" dur="1000" fill="hold"/>
                                        <p:tgtEl>
                                          <p:spTgt spid="7577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577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5779">
                                            <p:txEl>
                                              <p:pRg st="4" end="4"/>
                                            </p:txEl>
                                          </p:spTgt>
                                        </p:tgtEl>
                                        <p:attrNameLst>
                                          <p:attrName>style.visibility</p:attrName>
                                        </p:attrNameLst>
                                      </p:cBhvr>
                                      <p:to>
                                        <p:strVal val="visible"/>
                                      </p:to>
                                    </p:set>
                                    <p:animEffect transition="in" filter="fade">
                                      <p:cBhvr>
                                        <p:cTn id="35" dur="1000"/>
                                        <p:tgtEl>
                                          <p:spTgt spid="75779">
                                            <p:txEl>
                                              <p:pRg st="4" end="4"/>
                                            </p:txEl>
                                          </p:spTgt>
                                        </p:tgtEl>
                                      </p:cBhvr>
                                    </p:animEffect>
                                    <p:anim calcmode="lin" valueType="num">
                                      <p:cBhvr>
                                        <p:cTn id="36" dur="1000" fill="hold"/>
                                        <p:tgtEl>
                                          <p:spTgt spid="7577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577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5779">
                                            <p:txEl>
                                              <p:pRg st="5" end="5"/>
                                            </p:txEl>
                                          </p:spTgt>
                                        </p:tgtEl>
                                        <p:attrNameLst>
                                          <p:attrName>style.visibility</p:attrName>
                                        </p:attrNameLst>
                                      </p:cBhvr>
                                      <p:to>
                                        <p:strVal val="visible"/>
                                      </p:to>
                                    </p:set>
                                    <p:animEffect transition="in" filter="fade">
                                      <p:cBhvr>
                                        <p:cTn id="42" dur="1000"/>
                                        <p:tgtEl>
                                          <p:spTgt spid="75779">
                                            <p:txEl>
                                              <p:pRg st="5" end="5"/>
                                            </p:txEl>
                                          </p:spTgt>
                                        </p:tgtEl>
                                      </p:cBhvr>
                                    </p:animEffect>
                                    <p:anim calcmode="lin" valueType="num">
                                      <p:cBhvr>
                                        <p:cTn id="43" dur="1000" fill="hold"/>
                                        <p:tgtEl>
                                          <p:spTgt spid="7577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577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5779">
                                            <p:txEl>
                                              <p:pRg st="6" end="6"/>
                                            </p:txEl>
                                          </p:spTgt>
                                        </p:tgtEl>
                                        <p:attrNameLst>
                                          <p:attrName>style.visibility</p:attrName>
                                        </p:attrNameLst>
                                      </p:cBhvr>
                                      <p:to>
                                        <p:strVal val="visible"/>
                                      </p:to>
                                    </p:set>
                                    <p:animEffect transition="in" filter="fade">
                                      <p:cBhvr>
                                        <p:cTn id="49" dur="1000"/>
                                        <p:tgtEl>
                                          <p:spTgt spid="75779">
                                            <p:txEl>
                                              <p:pRg st="6" end="6"/>
                                            </p:txEl>
                                          </p:spTgt>
                                        </p:tgtEl>
                                      </p:cBhvr>
                                    </p:animEffect>
                                    <p:anim calcmode="lin" valueType="num">
                                      <p:cBhvr>
                                        <p:cTn id="50" dur="1000" fill="hold"/>
                                        <p:tgtEl>
                                          <p:spTgt spid="75779">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7577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5779">
                                            <p:txEl>
                                              <p:pRg st="7" end="7"/>
                                            </p:txEl>
                                          </p:spTgt>
                                        </p:tgtEl>
                                        <p:attrNameLst>
                                          <p:attrName>style.visibility</p:attrName>
                                        </p:attrNameLst>
                                      </p:cBhvr>
                                      <p:to>
                                        <p:strVal val="visible"/>
                                      </p:to>
                                    </p:set>
                                    <p:animEffect transition="in" filter="fade">
                                      <p:cBhvr>
                                        <p:cTn id="56" dur="1000"/>
                                        <p:tgtEl>
                                          <p:spTgt spid="75779">
                                            <p:txEl>
                                              <p:pRg st="7" end="7"/>
                                            </p:txEl>
                                          </p:spTgt>
                                        </p:tgtEl>
                                      </p:cBhvr>
                                    </p:animEffect>
                                    <p:anim calcmode="lin" valueType="num">
                                      <p:cBhvr>
                                        <p:cTn id="57" dur="1000" fill="hold"/>
                                        <p:tgtEl>
                                          <p:spTgt spid="75779">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7577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ru-RU" sz="2900"/>
              <a:t>Как выявить манипулятивное поведение своего партнера?</a:t>
            </a:r>
            <a:r>
              <a:rPr lang="ru-RU"/>
              <a:t> </a:t>
            </a:r>
          </a:p>
        </p:txBody>
      </p:sp>
      <p:sp>
        <p:nvSpPr>
          <p:cNvPr id="77827" name="Rectangle 3"/>
          <p:cNvSpPr>
            <a:spLocks noGrp="1" noChangeArrowheads="1"/>
          </p:cNvSpPr>
          <p:nvPr>
            <p:ph type="body" idx="1"/>
          </p:nvPr>
        </p:nvSpPr>
        <p:spPr/>
        <p:txBody>
          <a:bodyPr/>
          <a:lstStyle/>
          <a:p>
            <a:pPr>
              <a:lnSpc>
                <a:spcPct val="80000"/>
              </a:lnSpc>
            </a:pPr>
            <a:r>
              <a:rPr lang="ru-RU" sz="2100"/>
              <a:t>Старается слишком приблизиться или, наоборот, отдалиться, нарушая границы вашего психологического пространства или разрывая необходимую дистанцию для контакта. </a:t>
            </a:r>
          </a:p>
          <a:p>
            <a:pPr>
              <a:lnSpc>
                <a:spcPct val="80000"/>
              </a:lnSpc>
            </a:pPr>
            <a:r>
              <a:rPr lang="ru-RU" sz="2100"/>
              <a:t>Принимает закрытые позы, систематически подпирает голову или излишне суетится. </a:t>
            </a:r>
          </a:p>
          <a:p>
            <a:pPr>
              <a:lnSpc>
                <a:spcPct val="80000"/>
              </a:lnSpc>
            </a:pPr>
            <a:r>
              <a:rPr lang="ru-RU" sz="2100"/>
              <a:t>Завораживающе смотрит, не отводя глаз, или, наоборот, часто отводит взгляд, смотрит вдаль, мимо вас. </a:t>
            </a:r>
          </a:p>
          <a:p>
            <a:pPr>
              <a:lnSpc>
                <a:spcPct val="80000"/>
              </a:lnSpc>
            </a:pPr>
            <a:r>
              <a:rPr lang="ru-RU" sz="2100"/>
              <a:t>В серьезные моменты трет кос, ухо, шею, прикрывает рот или, наоборот, слишком уравновешен и спокоен, даже в напряженных ситуациях. 	Льстит, завышая значимость ваших слов или действий. </a:t>
            </a:r>
          </a:p>
          <a:p>
            <a:pPr>
              <a:lnSpc>
                <a:spcPct val="80000"/>
              </a:lnSpc>
            </a:pPr>
            <a:r>
              <a:rPr lang="ru-RU" sz="2100"/>
              <a:t>Часто упоминает ваш или свой статус, ненавязчиво обозначая, что кто-то из вас выше/ниже. </a:t>
            </a:r>
          </a:p>
        </p:txBody>
      </p:sp>
    </p:spTree>
  </p:cSld>
  <p:clrMapOvr>
    <a:overrideClrMapping bg1="lt1" tx1="dk1" bg2="lt2" tx2="dk2" accent1="accent1" accent2="accent2" accent3="accent3" accent4="accent4" accent5="accent5" accent6="accent6" hlink="hlink" folHlink="folHlink"/>
  </p:clrMapOvr>
  <p:transition>
    <p:check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ru-RU"/>
              <a:t>Что с этим делать? </a:t>
            </a:r>
          </a:p>
        </p:txBody>
      </p:sp>
      <p:sp>
        <p:nvSpPr>
          <p:cNvPr id="78852" name="Rectangle 4"/>
          <p:cNvSpPr>
            <a:spLocks noGrp="1" noChangeArrowheads="1"/>
          </p:cNvSpPr>
          <p:nvPr>
            <p:ph type="body" sz="half" idx="1"/>
          </p:nvPr>
        </p:nvSpPr>
        <p:spPr/>
        <p:txBody>
          <a:bodyPr/>
          <a:lstStyle/>
          <a:p>
            <a:pPr marL="457200" indent="-457200">
              <a:buFont typeface="Wingdings" pitchFamily="2" charset="2"/>
              <a:buAutoNum type="arabicPeriod"/>
            </a:pPr>
            <a:r>
              <a:rPr lang="ru-RU" sz="2200"/>
              <a:t>Нужно вырабатывать в себе стрессоустойчивость. Не нужно бояться стресса, ведь стресс — это нормальная реакция организма на напряжение. А напряжение — это энергия, которую нужно использовать в своих интересах, подпитывая креативность и целеустремленность. </a:t>
            </a:r>
          </a:p>
        </p:txBody>
      </p:sp>
      <p:sp>
        <p:nvSpPr>
          <p:cNvPr id="78853" name="Rectangle 5"/>
          <p:cNvSpPr>
            <a:spLocks noGrp="1" noChangeArrowheads="1"/>
          </p:cNvSpPr>
          <p:nvPr>
            <p:ph type="body" sz="half" idx="2"/>
          </p:nvPr>
        </p:nvSpPr>
        <p:spPr/>
        <p:txBody>
          <a:bodyPr/>
          <a:lstStyle/>
          <a:p>
            <a:endParaRPr lang="ru-RU" sz="2600"/>
          </a:p>
        </p:txBody>
      </p:sp>
      <p:pic>
        <p:nvPicPr>
          <p:cNvPr id="78854" name="Picture 6" descr="1084107210851080108710911083108010881086107410721085108010771_400"/>
          <p:cNvPicPr>
            <a:picLocks noChangeAspect="1" noChangeArrowheads="1"/>
          </p:cNvPicPr>
          <p:nvPr/>
        </p:nvPicPr>
        <p:blipFill>
          <a:blip r:embed="rId3"/>
          <a:srcRect/>
          <a:stretch>
            <a:fillRect/>
          </a:stretch>
        </p:blipFill>
        <p:spPr bwMode="auto">
          <a:xfrm>
            <a:off x="4859338" y="1484313"/>
            <a:ext cx="3384550" cy="4679950"/>
          </a:xfrm>
          <a:prstGeom prst="rect">
            <a:avLst/>
          </a:prstGeom>
          <a:noFill/>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title"/>
          </p:nvPr>
        </p:nvSpPr>
        <p:spPr/>
        <p:txBody>
          <a:bodyPr/>
          <a:lstStyle/>
          <a:p>
            <a:r>
              <a:rPr lang="ru-RU"/>
              <a:t>Что с этим делать?</a:t>
            </a:r>
          </a:p>
        </p:txBody>
      </p:sp>
      <p:sp>
        <p:nvSpPr>
          <p:cNvPr id="80899" name="Rectangle 3"/>
          <p:cNvSpPr>
            <a:spLocks noGrp="1" noChangeArrowheads="1"/>
          </p:cNvSpPr>
          <p:nvPr>
            <p:ph type="body" sz="half" idx="1"/>
          </p:nvPr>
        </p:nvSpPr>
        <p:spPr/>
        <p:txBody>
          <a:bodyPr/>
          <a:lstStyle/>
          <a:p>
            <a:pPr>
              <a:buFont typeface="Wingdings" pitchFamily="2" charset="2"/>
              <a:buNone/>
            </a:pPr>
            <a:r>
              <a:rPr lang="ru-RU" sz="2200"/>
              <a:t>2.  Проанализируйте манипулятивные признаки поведения оппонента. Если таковых набирается немало, то можно сделать вывод, что манипулирование состоялось и теперь ваша задача — разрушить вложенные в вас конструкции. Что теперь не так уж и сложно.</a:t>
            </a:r>
          </a:p>
        </p:txBody>
      </p:sp>
      <p:sp>
        <p:nvSpPr>
          <p:cNvPr id="80901" name="Rectangle 5"/>
          <p:cNvSpPr>
            <a:spLocks noGrp="1" noChangeArrowheads="1"/>
          </p:cNvSpPr>
          <p:nvPr>
            <p:ph type="body" sz="half" idx="2"/>
          </p:nvPr>
        </p:nvSpPr>
        <p:spPr/>
        <p:txBody>
          <a:bodyPr/>
          <a:lstStyle/>
          <a:p>
            <a:endParaRPr lang="ru-RU" sz="2600"/>
          </a:p>
        </p:txBody>
      </p:sp>
      <p:pic>
        <p:nvPicPr>
          <p:cNvPr id="80902" name="Picture 6" descr="1"/>
          <p:cNvPicPr>
            <a:picLocks noChangeAspect="1" noChangeArrowheads="1"/>
          </p:cNvPicPr>
          <p:nvPr/>
        </p:nvPicPr>
        <p:blipFill>
          <a:blip r:embed="rId3"/>
          <a:srcRect/>
          <a:stretch>
            <a:fillRect/>
          </a:stretch>
        </p:blipFill>
        <p:spPr bwMode="auto">
          <a:xfrm>
            <a:off x="4572000" y="2205038"/>
            <a:ext cx="4103688" cy="3600450"/>
          </a:xfrm>
          <a:prstGeom prst="rect">
            <a:avLst/>
          </a:prstGeom>
          <a:noFill/>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p:txBody>
          <a:bodyPr/>
          <a:lstStyle/>
          <a:p>
            <a:r>
              <a:rPr lang="ru-RU" sz="4000" i="1"/>
              <a:t>КАК ЗАЩИЩАТЬСЯ ОТ МАНИПУЛЯТОРОВ ?</a:t>
            </a:r>
          </a:p>
        </p:txBody>
      </p:sp>
      <p:sp>
        <p:nvSpPr>
          <p:cNvPr id="82947" name="Rectangle 3"/>
          <p:cNvSpPr>
            <a:spLocks noGrp="1" noChangeArrowheads="1"/>
          </p:cNvSpPr>
          <p:nvPr>
            <p:ph type="body" sz="half" idx="1"/>
          </p:nvPr>
        </p:nvSpPr>
        <p:spPr>
          <a:xfrm>
            <a:off x="457200" y="1600200"/>
            <a:ext cx="4038600" cy="4924425"/>
          </a:xfrm>
        </p:spPr>
        <p:txBody>
          <a:bodyPr/>
          <a:lstStyle/>
          <a:p>
            <a:pPr>
              <a:lnSpc>
                <a:spcPct val="80000"/>
              </a:lnSpc>
            </a:pPr>
            <a:r>
              <a:rPr lang="ru-RU" sz="1600" b="1" i="1"/>
              <a:t>   </a:t>
            </a:r>
            <a:r>
              <a:rPr lang="ru-RU" sz="2000" b="1" i="1"/>
              <a:t>-  " </a:t>
            </a:r>
            <a:r>
              <a:rPr lang="ru-RU" sz="2000" b="1" i="1" u="sng"/>
              <a:t>перехватываем инициативу</a:t>
            </a:r>
            <a:r>
              <a:rPr lang="ru-RU" sz="2000" b="1" i="1"/>
              <a:t> ": перевод разговора на "неопасные" темы, необходимо завладеть инициативой, сменить тему разговора. Забросать его посторонними вопросами, что безотказно срабатывает.</a:t>
            </a:r>
          </a:p>
          <a:p>
            <a:pPr>
              <a:lnSpc>
                <a:spcPct val="80000"/>
              </a:lnSpc>
            </a:pPr>
            <a:r>
              <a:rPr lang="ru-RU" sz="2000" b="1" i="1"/>
              <a:t>    -  " </a:t>
            </a:r>
            <a:r>
              <a:rPr lang="ru-RU" sz="2000" b="1" i="1" u="sng"/>
              <a:t>техника заезженной пластинки</a:t>
            </a:r>
            <a:r>
              <a:rPr lang="ru-RU" sz="2000" b="1" i="1"/>
              <a:t>": говорите "нет" несколько раз подряд, суть в том чтобы на каждый его новый аргумент отвечать примерно одинаковой фразой "я думаю, я разберусь с этим сама" или "извините, но это мои проблемы" (что то в этом роде).</a:t>
            </a:r>
          </a:p>
        </p:txBody>
      </p:sp>
      <p:pic>
        <p:nvPicPr>
          <p:cNvPr id="82949" name="Picture 5" descr="Man4_200"/>
          <p:cNvPicPr>
            <a:picLocks noGrp="1" noChangeAspect="1" noChangeArrowheads="1"/>
          </p:cNvPicPr>
          <p:nvPr>
            <p:ph type="body" sz="half" idx="2"/>
          </p:nvPr>
        </p:nvPicPr>
        <p:blipFill>
          <a:blip r:embed="rId3"/>
          <a:srcRect/>
          <a:stretch>
            <a:fillRect/>
          </a:stretch>
        </p:blipFill>
        <p:spPr>
          <a:xfrm>
            <a:off x="4294188" y="1768475"/>
            <a:ext cx="4391025" cy="3459163"/>
          </a:xfrm>
          <a:noFill/>
          <a:ln/>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0" y="2071678"/>
            <a:ext cx="9144000" cy="3857652"/>
          </a:xfrm>
        </p:spPr>
        <p:txBody>
          <a:bodyPr/>
          <a:lstStyle/>
          <a:p>
            <a:pPr algn="ctr"/>
            <a:r>
              <a:rPr lang="kk-KZ" dirty="0" smtClean="0"/>
              <a:t>Как противостоять терроризму? </a:t>
            </a:r>
            <a:r>
              <a:rPr lang="ru-RU" b="1" dirty="0" smtClean="0"/>
              <a:t>Элементы антитеррористической системы безопасности – просвещение, курсы и тренинги по верификации</a:t>
            </a:r>
            <a:br>
              <a:rPr lang="ru-RU" b="1" dirty="0" smtClean="0"/>
            </a:br>
            <a:endParaRPr lang="ru-RU"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768" decel="100000"/>
                                        <p:tgtEl>
                                          <p:spTgt spid="2052"/>
                                        </p:tgtEl>
                                      </p:cBhvr>
                                    </p:animEffect>
                                    <p:animScale>
                                      <p:cBhvr>
                                        <p:cTn id="8" dur="768" decel="100000"/>
                                        <p:tgtEl>
                                          <p:spTgt spid="2052"/>
                                        </p:tgtEl>
                                      </p:cBhvr>
                                      <p:from x="10000" y="10000"/>
                                      <p:to x="200000" y="450000"/>
                                    </p:animScale>
                                    <p:animScale>
                                      <p:cBhvr>
                                        <p:cTn id="9" dur="1230" accel="100000" fill="hold">
                                          <p:stCondLst>
                                            <p:cond delay="768"/>
                                          </p:stCondLst>
                                        </p:cTn>
                                        <p:tgtEl>
                                          <p:spTgt spid="2052"/>
                                        </p:tgtEl>
                                      </p:cBhvr>
                                      <p:from x="200000" y="450000"/>
                                      <p:to x="100000" y="100000"/>
                                    </p:animScale>
                                    <p:set>
                                      <p:cBhvr>
                                        <p:cTn id="10" dur="768" fill="hold"/>
                                        <p:tgtEl>
                                          <p:spTgt spid="2052"/>
                                        </p:tgtEl>
                                        <p:attrNameLst>
                                          <p:attrName>ppt_x</p:attrName>
                                        </p:attrNameLst>
                                      </p:cBhvr>
                                      <p:to>
                                        <p:strVal val="(0.5)"/>
                                      </p:to>
                                    </p:set>
                                    <p:anim from="(0.5)" to="(#ppt_x)" calcmode="lin" valueType="num">
                                      <p:cBhvr>
                                        <p:cTn id="11" dur="1230" accel="100000" fill="hold">
                                          <p:stCondLst>
                                            <p:cond delay="768"/>
                                          </p:stCondLst>
                                        </p:cTn>
                                        <p:tgtEl>
                                          <p:spTgt spid="2052"/>
                                        </p:tgtEl>
                                        <p:attrNameLst>
                                          <p:attrName>ppt_x</p:attrName>
                                        </p:attrNameLst>
                                      </p:cBhvr>
                                    </p:anim>
                                    <p:set>
                                      <p:cBhvr>
                                        <p:cTn id="12" dur="768" fill="hold"/>
                                        <p:tgtEl>
                                          <p:spTgt spid="2052"/>
                                        </p:tgtEl>
                                        <p:attrNameLst>
                                          <p:attrName>ppt_y</p:attrName>
                                        </p:attrNameLst>
                                      </p:cBhvr>
                                      <p:to>
                                        <p:strVal val="(#ppt_y+0.4)"/>
                                      </p:to>
                                    </p:set>
                                    <p:anim from="(#ppt_y+0.4)" to="(#ppt_y)" calcmode="lin" valueType="num">
                                      <p:cBhvr>
                                        <p:cTn id="13" dur="1230" accel="100000" fill="hold">
                                          <p:stCondLst>
                                            <p:cond delay="768"/>
                                          </p:stCondLst>
                                        </p:cTn>
                                        <p:tgtEl>
                                          <p:spTgt spid="205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ru-RU" sz="4000" i="1"/>
              <a:t>КАК ЗАЩИЩАТЬСЯ ОТ МАНИПУЛЯТОРОВ ?</a:t>
            </a:r>
          </a:p>
        </p:txBody>
      </p:sp>
      <p:sp>
        <p:nvSpPr>
          <p:cNvPr id="86019" name="Rectangle 3"/>
          <p:cNvSpPr>
            <a:spLocks noGrp="1" noChangeArrowheads="1"/>
          </p:cNvSpPr>
          <p:nvPr>
            <p:ph type="body" sz="half" idx="1"/>
          </p:nvPr>
        </p:nvSpPr>
        <p:spPr>
          <a:xfrm>
            <a:off x="457200" y="1600200"/>
            <a:ext cx="4038600" cy="4708525"/>
          </a:xfrm>
        </p:spPr>
        <p:txBody>
          <a:bodyPr/>
          <a:lstStyle/>
          <a:p>
            <a:pPr>
              <a:lnSpc>
                <a:spcPct val="90000"/>
              </a:lnSpc>
            </a:pPr>
            <a:r>
              <a:rPr lang="ru-RU" sz="2000" b="1" i="1"/>
              <a:t>    -  " </a:t>
            </a:r>
            <a:r>
              <a:rPr lang="ru-RU" sz="2000" b="1" i="1" u="sng"/>
              <a:t>приоритет</a:t>
            </a:r>
            <a:r>
              <a:rPr lang="ru-RU" sz="2000" b="1" i="1"/>
              <a:t>": определите, что для Вас важнее, что Вы потеряете согласившись на условия манипулятора, как только Вы осознаете положение вещей, сказать "нет" будет легче.</a:t>
            </a:r>
          </a:p>
          <a:p>
            <a:pPr>
              <a:lnSpc>
                <a:spcPct val="90000"/>
              </a:lnSpc>
            </a:pPr>
            <a:r>
              <a:rPr lang="ru-RU" sz="2000" b="1" i="1"/>
              <a:t>    -  " </a:t>
            </a:r>
            <a:r>
              <a:rPr lang="ru-RU" sz="2000" b="1" i="1" u="sng"/>
              <a:t>пауза</a:t>
            </a:r>
            <a:r>
              <a:rPr lang="ru-RU" sz="2000" b="1" i="1"/>
              <a:t> ": не принимайте решение сразу, к чему стремиться принудить Вас человек, постарайтесь выкроить для решения немного времени, и правильное решение сама придет к Вам.</a:t>
            </a:r>
          </a:p>
        </p:txBody>
      </p:sp>
      <p:sp>
        <p:nvSpPr>
          <p:cNvPr id="86020" name="Rectangle 4"/>
          <p:cNvSpPr>
            <a:spLocks noGrp="1" noChangeArrowheads="1"/>
          </p:cNvSpPr>
          <p:nvPr>
            <p:ph type="body" sz="half" idx="2"/>
          </p:nvPr>
        </p:nvSpPr>
        <p:spPr/>
        <p:txBody>
          <a:bodyPr/>
          <a:lstStyle/>
          <a:p>
            <a:pPr>
              <a:lnSpc>
                <a:spcPct val="90000"/>
              </a:lnSpc>
            </a:pPr>
            <a:endParaRPr lang="ru-RU" sz="2000"/>
          </a:p>
        </p:txBody>
      </p:sp>
      <p:pic>
        <p:nvPicPr>
          <p:cNvPr id="86022" name="Picture 6" descr="manipulation2"/>
          <p:cNvPicPr>
            <a:picLocks noChangeAspect="1" noChangeArrowheads="1"/>
          </p:cNvPicPr>
          <p:nvPr/>
        </p:nvPicPr>
        <p:blipFill>
          <a:blip r:embed="rId3"/>
          <a:srcRect/>
          <a:stretch>
            <a:fillRect/>
          </a:stretch>
        </p:blipFill>
        <p:spPr bwMode="auto">
          <a:xfrm>
            <a:off x="4572000" y="2060575"/>
            <a:ext cx="3960813" cy="3629025"/>
          </a:xfrm>
          <a:prstGeom prst="rect">
            <a:avLst/>
          </a:prstGeom>
          <a:noFill/>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8" name="Rectangle 4"/>
          <p:cNvSpPr>
            <a:spLocks noGrp="1" noChangeArrowheads="1"/>
          </p:cNvSpPr>
          <p:nvPr>
            <p:ph type="ctrTitle"/>
          </p:nvPr>
        </p:nvSpPr>
        <p:spPr>
          <a:xfrm>
            <a:off x="900113" y="3573463"/>
            <a:ext cx="7772400" cy="2592387"/>
          </a:xfrm>
        </p:spPr>
        <p:txBody>
          <a:bodyPr/>
          <a:lstStyle/>
          <a:p>
            <a:pPr algn="ctr"/>
            <a:r>
              <a:rPr lang="ru-RU" sz="4000"/>
              <a:t>Спасибо за внимание)))</a:t>
            </a:r>
          </a:p>
        </p:txBody>
      </p:sp>
      <p:sp>
        <p:nvSpPr>
          <p:cNvPr id="88069" name="Rectangle 5"/>
          <p:cNvSpPr>
            <a:spLocks noGrp="1" noChangeArrowheads="1"/>
          </p:cNvSpPr>
          <p:nvPr>
            <p:ph type="subTitle" idx="1"/>
          </p:nvPr>
        </p:nvSpPr>
        <p:spPr>
          <a:xfrm>
            <a:off x="1403350" y="1341438"/>
            <a:ext cx="6400800" cy="1582737"/>
          </a:xfrm>
        </p:spPr>
        <p:txBody>
          <a:bodyPr/>
          <a:lstStyle/>
          <a:p>
            <a:r>
              <a:rPr lang="ru-RU" sz="4800" b="1">
                <a:solidFill>
                  <a:schemeClr val="tx2"/>
                </a:solidFill>
              </a:rPr>
              <a:t>Это всё!!!</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88068"/>
                                        </p:tgtEl>
                                        <p:attrNameLst>
                                          <p:attrName>style.visibility</p:attrName>
                                        </p:attrNameLst>
                                      </p:cBhvr>
                                      <p:to>
                                        <p:strVal val="visible"/>
                                      </p:to>
                                    </p:set>
                                    <p:anim calcmode="lin" valueType="num">
                                      <p:cBhvr>
                                        <p:cTn id="7" dur="500" fill="hold"/>
                                        <p:tgtEl>
                                          <p:spTgt spid="8806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806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806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8068"/>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6" presetClass="emph" presetSubtype="0" autoRev="1" fill="hold" grpId="1" nodeType="clickEffect">
                                  <p:stCondLst>
                                    <p:cond delay="0"/>
                                  </p:stCondLst>
                                  <p:childTnLst>
                                    <p:animScale>
                                      <p:cBhvr>
                                        <p:cTn id="14" dur="449" fill="hold">
                                          <p:stCondLst>
                                            <p:cond delay="0"/>
                                          </p:stCondLst>
                                        </p:cTn>
                                        <p:tgtEl>
                                          <p:spTgt spid="88068"/>
                                        </p:tgtEl>
                                      </p:cBhvr>
                                      <p:to x="150000" y="150000"/>
                                    </p:animScale>
                                  </p:childTnLst>
                                </p:cTn>
                              </p:par>
                              <p:par>
                                <p:cTn id="15" presetID="23" presetClass="entr" presetSubtype="16" fill="hold" grpId="0" nodeType="withEffect">
                                  <p:stCondLst>
                                    <p:cond delay="400"/>
                                  </p:stCondLst>
                                  <p:childTnLst>
                                    <p:set>
                                      <p:cBhvr>
                                        <p:cTn id="16" dur="1" fill="hold">
                                          <p:stCondLst>
                                            <p:cond delay="0"/>
                                          </p:stCondLst>
                                        </p:cTn>
                                        <p:tgtEl>
                                          <p:spTgt spid="88069">
                                            <p:txEl>
                                              <p:pRg st="0" end="0"/>
                                            </p:txEl>
                                          </p:spTgt>
                                        </p:tgtEl>
                                        <p:attrNameLst>
                                          <p:attrName>style.visibility</p:attrName>
                                        </p:attrNameLst>
                                      </p:cBhvr>
                                      <p:to>
                                        <p:strVal val="visible"/>
                                      </p:to>
                                    </p:set>
                                    <p:anim calcmode="lin" valueType="num">
                                      <p:cBhvr>
                                        <p:cTn id="17" dur="500" fill="hold"/>
                                        <p:tgtEl>
                                          <p:spTgt spid="88069">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8806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xit" presetSubtype="32" fill="hold" grpId="2" nodeType="clickEffect">
                                  <p:stCondLst>
                                    <p:cond delay="0"/>
                                  </p:stCondLst>
                                  <p:childTnLst>
                                    <p:anim calcmode="lin" valueType="num">
                                      <p:cBhvr>
                                        <p:cTn id="22" dur="500" fill="hold"/>
                                        <p:tgtEl>
                                          <p:spTgt spid="88068"/>
                                        </p:tgtEl>
                                        <p:attrNameLst>
                                          <p:attrName>ppt_w</p:attrName>
                                        </p:attrNameLst>
                                      </p:cBhvr>
                                      <p:tavLst>
                                        <p:tav tm="0">
                                          <p:val>
                                            <p:strVal val="ppt_w"/>
                                          </p:val>
                                        </p:tav>
                                        <p:tav tm="100000">
                                          <p:val>
                                            <p:fltVal val="0"/>
                                          </p:val>
                                        </p:tav>
                                      </p:tavLst>
                                    </p:anim>
                                    <p:anim calcmode="lin" valueType="num">
                                      <p:cBhvr>
                                        <p:cTn id="23" dur="500" fill="hold"/>
                                        <p:tgtEl>
                                          <p:spTgt spid="88068"/>
                                        </p:tgtEl>
                                        <p:attrNameLst>
                                          <p:attrName>ppt_h</p:attrName>
                                        </p:attrNameLst>
                                      </p:cBhvr>
                                      <p:tavLst>
                                        <p:tav tm="0">
                                          <p:val>
                                            <p:strVal val="ppt_h"/>
                                          </p:val>
                                        </p:tav>
                                        <p:tav tm="100000">
                                          <p:val>
                                            <p:fltVal val="0"/>
                                          </p:val>
                                        </p:tav>
                                      </p:tavLst>
                                    </p:anim>
                                    <p:set>
                                      <p:cBhvr>
                                        <p:cTn id="24" dur="1" fill="hold">
                                          <p:stCondLst>
                                            <p:cond delay="499"/>
                                          </p:stCondLst>
                                        </p:cTn>
                                        <p:tgtEl>
                                          <p:spTgt spid="88068"/>
                                        </p:tgtEl>
                                        <p:attrNameLst>
                                          <p:attrName>style.visibility</p:attrName>
                                        </p:attrNameLst>
                                      </p:cBhvr>
                                      <p:to>
                                        <p:strVal val="hidden"/>
                                      </p:to>
                                    </p:set>
                                  </p:childTnLst>
                                </p:cTn>
                              </p:par>
                              <p:par>
                                <p:cTn id="25" presetID="23" presetClass="exit" presetSubtype="32" fill="hold" grpId="1" nodeType="withEffect">
                                  <p:stCondLst>
                                    <p:cond delay="0"/>
                                  </p:stCondLst>
                                  <p:childTnLst>
                                    <p:anim calcmode="lin" valueType="num">
                                      <p:cBhvr>
                                        <p:cTn id="26" dur="500" fill="hold"/>
                                        <p:tgtEl>
                                          <p:spTgt spid="88069">
                                            <p:txEl>
                                              <p:pRg st="0" end="0"/>
                                            </p:txEl>
                                          </p:spTgt>
                                        </p:tgtEl>
                                        <p:attrNameLst>
                                          <p:attrName>ppt_w</p:attrName>
                                        </p:attrNameLst>
                                      </p:cBhvr>
                                      <p:tavLst>
                                        <p:tav tm="0">
                                          <p:val>
                                            <p:strVal val="ppt_w"/>
                                          </p:val>
                                        </p:tav>
                                        <p:tav tm="100000">
                                          <p:val>
                                            <p:fltVal val="0"/>
                                          </p:val>
                                        </p:tav>
                                      </p:tavLst>
                                    </p:anim>
                                    <p:anim calcmode="lin" valueType="num">
                                      <p:cBhvr>
                                        <p:cTn id="27" dur="500" fill="hold"/>
                                        <p:tgtEl>
                                          <p:spTgt spid="88069">
                                            <p:txEl>
                                              <p:pRg st="0" end="0"/>
                                            </p:txEl>
                                          </p:spTgt>
                                        </p:tgtEl>
                                        <p:attrNameLst>
                                          <p:attrName>ppt_h</p:attrName>
                                        </p:attrNameLst>
                                      </p:cBhvr>
                                      <p:tavLst>
                                        <p:tav tm="0">
                                          <p:val>
                                            <p:strVal val="ppt_h"/>
                                          </p:val>
                                        </p:tav>
                                        <p:tav tm="100000">
                                          <p:val>
                                            <p:fltVal val="0"/>
                                          </p:val>
                                        </p:tav>
                                      </p:tavLst>
                                    </p:anim>
                                    <p:set>
                                      <p:cBhvr>
                                        <p:cTn id="28" dur="1" fill="hold">
                                          <p:stCondLst>
                                            <p:cond delay="499"/>
                                          </p:stCondLst>
                                        </p:cTn>
                                        <p:tgtEl>
                                          <p:spTgt spid="8806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p:bldP spid="88068" grpId="1"/>
      <p:bldP spid="88068" grpId="2"/>
      <p:bldP spid="88069" grpId="0" build="p"/>
      <p:bldP spid="88069" grpId="1"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 ">
            <a:hlinkClick r:id="rId2"/>
          </p:cNvPr>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Верификация террориста</a:t>
            </a:r>
            <a:endParaRPr lang="ru-RU" dirty="0"/>
          </a:p>
        </p:txBody>
      </p:sp>
      <p:sp>
        <p:nvSpPr>
          <p:cNvPr id="3" name="Содержимое 2"/>
          <p:cNvSpPr>
            <a:spLocks noGrp="1"/>
          </p:cNvSpPr>
          <p:nvPr>
            <p:ph idx="1"/>
          </p:nvPr>
        </p:nvSpPr>
        <p:spPr>
          <a:xfrm>
            <a:off x="0" y="1500174"/>
            <a:ext cx="9144000" cy="4602163"/>
          </a:xfrm>
        </p:spPr>
        <p:txBody>
          <a:bodyPr/>
          <a:lstStyle/>
          <a:p>
            <a:r>
              <a:rPr lang="ru-RU" dirty="0" smtClean="0"/>
              <a:t>- визуальная диагностика и прогнозирование поведения (то есть составление характерологического </a:t>
            </a:r>
            <a:r>
              <a:rPr lang="ru-RU" dirty="0" err="1" smtClean="0"/>
              <a:t>портрета,выявления</a:t>
            </a:r>
            <a:r>
              <a:rPr lang="ru-RU" dirty="0" smtClean="0"/>
              <a:t> потенциально опасных лиц );</a:t>
            </a:r>
            <a:br>
              <a:rPr lang="ru-RU" dirty="0" smtClean="0"/>
            </a:br>
            <a:r>
              <a:rPr lang="ru-RU" dirty="0" smtClean="0"/>
              <a:t>- </a:t>
            </a:r>
            <a:r>
              <a:rPr lang="ru-RU" dirty="0" err="1" smtClean="0"/>
              <a:t>безынструментальная</a:t>
            </a:r>
            <a:r>
              <a:rPr lang="ru-RU" dirty="0" smtClean="0"/>
              <a:t> </a:t>
            </a:r>
            <a:r>
              <a:rPr lang="ru-RU" dirty="0" err="1" smtClean="0"/>
              <a:t>детекция</a:t>
            </a:r>
            <a:r>
              <a:rPr lang="ru-RU" dirty="0" smtClean="0"/>
              <a:t> лжи;</a:t>
            </a:r>
            <a:br>
              <a:rPr lang="ru-RU" dirty="0" smtClean="0"/>
            </a:br>
            <a:r>
              <a:rPr lang="ru-RU" dirty="0" smtClean="0"/>
              <a:t>- переговорные и опросные тактики;</a:t>
            </a:r>
            <a:br>
              <a:rPr lang="ru-RU" dirty="0" smtClean="0"/>
            </a:br>
            <a:r>
              <a:rPr lang="ru-RU" dirty="0" smtClean="0"/>
              <a:t>- сопутствующие методики развития мышления</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Типы террористов</a:t>
            </a:r>
            <a:endParaRPr lang="ru-RU" dirty="0"/>
          </a:p>
        </p:txBody>
      </p:sp>
      <p:sp>
        <p:nvSpPr>
          <p:cNvPr id="3" name="Содержимое 2"/>
          <p:cNvSpPr>
            <a:spLocks noGrp="1"/>
          </p:cNvSpPr>
          <p:nvPr>
            <p:ph idx="1"/>
          </p:nvPr>
        </p:nvSpPr>
        <p:spPr>
          <a:xfrm>
            <a:off x="0" y="1600200"/>
            <a:ext cx="9144000" cy="5257800"/>
          </a:xfrm>
        </p:spPr>
        <p:txBody>
          <a:bodyPr/>
          <a:lstStyle/>
          <a:p>
            <a:r>
              <a:rPr lang="ru-RU" b="1" dirty="0" smtClean="0"/>
              <a:t>в основном  потенциальные террористы делятся всего на два типа:</a:t>
            </a:r>
          </a:p>
          <a:p>
            <a:r>
              <a:rPr lang="ru-RU" b="1" dirty="0" smtClean="0"/>
              <a:t> «манекены» </a:t>
            </a:r>
          </a:p>
          <a:p>
            <a:r>
              <a:rPr lang="ru-RU" b="1" dirty="0" smtClean="0"/>
              <a:t>«идейные фанатики»</a:t>
            </a:r>
          </a:p>
          <a:p>
            <a:endParaRPr lang="ru-RU" b="1" dirty="0" smtClean="0"/>
          </a:p>
          <a:p>
            <a:pPr>
              <a:buNone/>
            </a:pPr>
            <a:r>
              <a:rPr lang="ru-RU" b="1" dirty="0" smtClean="0"/>
              <a:t>Сымитировать спокойствие и равнодушие перед тем, как человек идет на верную смерть, неподвластно практически никому.</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 ">
            <a:hlinkClick r:id="rId2"/>
          </p:cNvPr>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r>
              <a:rPr lang="ru-RU">
                <a:solidFill>
                  <a:schemeClr val="tx1"/>
                </a:solidFill>
              </a:rPr>
              <a:t>Понятие манипуляции</a:t>
            </a:r>
          </a:p>
        </p:txBody>
      </p:sp>
      <p:sp>
        <p:nvSpPr>
          <p:cNvPr id="13315" name="Rectangle 3"/>
          <p:cNvSpPr>
            <a:spLocks noGrp="1" noChangeArrowheads="1"/>
          </p:cNvSpPr>
          <p:nvPr>
            <p:ph type="body" idx="1"/>
          </p:nvPr>
        </p:nvSpPr>
        <p:spPr>
          <a:xfrm>
            <a:off x="539750" y="1557338"/>
            <a:ext cx="8324850" cy="4498975"/>
          </a:xfrm>
        </p:spPr>
        <p:txBody>
          <a:bodyPr/>
          <a:lstStyle/>
          <a:p>
            <a:pPr>
              <a:lnSpc>
                <a:spcPct val="80000"/>
              </a:lnSpc>
            </a:pPr>
            <a:r>
              <a:rPr lang="ru-RU"/>
              <a:t>Манипуляция – это скрытое психологическое воздействие на партнера по общению с использованием его чувств (эмоций, состояний) с целью добиться выгодного манипулятору поведения. </a:t>
            </a:r>
            <a:br>
              <a:rPr lang="ru-RU"/>
            </a:br>
            <a:r>
              <a:rPr lang="ru-RU"/>
              <a:t/>
            </a:r>
            <a:br>
              <a:rPr lang="ru-RU"/>
            </a:br>
            <a:endParaRPr lang="ru-RU"/>
          </a:p>
        </p:txBody>
      </p:sp>
      <p:pic>
        <p:nvPicPr>
          <p:cNvPr id="13316" name="Picture 4" descr="050304023905"/>
          <p:cNvPicPr>
            <a:picLocks noChangeAspect="1" noChangeArrowheads="1"/>
          </p:cNvPicPr>
          <p:nvPr/>
        </p:nvPicPr>
        <p:blipFill>
          <a:blip r:embed="rId2"/>
          <a:srcRect/>
          <a:stretch>
            <a:fillRect/>
          </a:stretch>
        </p:blipFill>
        <p:spPr bwMode="auto">
          <a:xfrm>
            <a:off x="2411413" y="3644900"/>
            <a:ext cx="3671887" cy="287496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dissolve">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5">
                                            <p:txEl>
                                              <p:pRg st="0" end="0"/>
                                            </p:txEl>
                                          </p:spTgt>
                                        </p:tgtEl>
                                        <p:attrNameLst>
                                          <p:attrName>style.visibility</p:attrName>
                                        </p:attrNameLst>
                                      </p:cBhvr>
                                      <p:to>
                                        <p:strVal val="visible"/>
                                      </p:to>
                                    </p:set>
                                    <p:animEffect transition="in" filter="dissolve">
                                      <p:cBhvr>
                                        <p:cTn id="12" dur="500"/>
                                        <p:tgtEl>
                                          <p:spTgt spid="133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6" name="Rectangle 4"/>
          <p:cNvSpPr>
            <a:spLocks noGrp="1" noChangeArrowheads="1"/>
          </p:cNvSpPr>
          <p:nvPr>
            <p:ph type="title"/>
          </p:nvPr>
        </p:nvSpPr>
        <p:spPr/>
        <p:txBody>
          <a:bodyPr/>
          <a:lstStyle/>
          <a:p>
            <a:r>
              <a:rPr lang="ru-RU" b="1"/>
              <a:t>Манипулятивное</a:t>
            </a:r>
            <a:r>
              <a:rPr lang="ru-RU"/>
              <a:t> </a:t>
            </a:r>
            <a:r>
              <a:rPr lang="ru-RU" b="1"/>
              <a:t>общение</a:t>
            </a:r>
          </a:p>
        </p:txBody>
      </p:sp>
      <p:sp>
        <p:nvSpPr>
          <p:cNvPr id="64515" name="Rectangle 3"/>
          <p:cNvSpPr>
            <a:spLocks noGrp="1" noChangeArrowheads="1"/>
          </p:cNvSpPr>
          <p:nvPr>
            <p:ph type="body" sz="half" idx="1"/>
          </p:nvPr>
        </p:nvSpPr>
        <p:spPr/>
        <p:txBody>
          <a:bodyPr/>
          <a:lstStyle/>
          <a:p>
            <a:pPr>
              <a:lnSpc>
                <a:spcPct val="80000"/>
              </a:lnSpc>
            </a:pPr>
            <a:r>
              <a:rPr lang="ru-RU" sz="1800"/>
              <a:t> </a:t>
            </a:r>
            <a:r>
              <a:rPr lang="ru-RU" sz="1800" b="1"/>
              <a:t>Манипулятивное</a:t>
            </a:r>
            <a:r>
              <a:rPr lang="ru-RU" sz="1800"/>
              <a:t> </a:t>
            </a:r>
            <a:r>
              <a:rPr lang="ru-RU" sz="1800" b="1"/>
              <a:t>общение</a:t>
            </a:r>
            <a:r>
              <a:rPr lang="ru-RU" sz="1800"/>
              <a:t> направлено на извлечение выгоды от собеседника, используя разные приемы (лесть, запугивание, "пускание пыли в глаза", обман, демонстрация доброты) в зависимости от особенностей личности собеседника. Манипулятивный уровень может надевать личину любого другого из уровней. Распознать манипуляцию можно по общей неестественности ситуации, например, человек, всем внешним видом определяемый как носитель примитивного типа общения, говорит на духовно-доверительном уровне.</a:t>
            </a:r>
          </a:p>
        </p:txBody>
      </p:sp>
      <p:sp>
        <p:nvSpPr>
          <p:cNvPr id="64517" name="Rectangle 5"/>
          <p:cNvSpPr>
            <a:spLocks noGrp="1" noChangeArrowheads="1"/>
          </p:cNvSpPr>
          <p:nvPr>
            <p:ph type="body" sz="half" idx="2"/>
          </p:nvPr>
        </p:nvSpPr>
        <p:spPr/>
        <p:txBody>
          <a:bodyPr/>
          <a:lstStyle/>
          <a:p>
            <a:pPr>
              <a:lnSpc>
                <a:spcPct val="80000"/>
              </a:lnSpc>
            </a:pPr>
            <a:endParaRPr lang="ru-RU" sz="1800"/>
          </a:p>
        </p:txBody>
      </p:sp>
      <p:pic>
        <p:nvPicPr>
          <p:cNvPr id="64518" name="Picture 6" descr="1209603159_1"/>
          <p:cNvPicPr>
            <a:picLocks noChangeAspect="1" noChangeArrowheads="1"/>
          </p:cNvPicPr>
          <p:nvPr/>
        </p:nvPicPr>
        <p:blipFill>
          <a:blip r:embed="rId2"/>
          <a:srcRect/>
          <a:stretch>
            <a:fillRect/>
          </a:stretch>
        </p:blipFill>
        <p:spPr bwMode="auto">
          <a:xfrm>
            <a:off x="4643438" y="1773238"/>
            <a:ext cx="4327525" cy="34559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64515">
                                            <p:txEl>
                                              <p:pRg st="0" end="0"/>
                                            </p:txEl>
                                          </p:spTgt>
                                        </p:tgtEl>
                                        <p:attrNameLst>
                                          <p:attrName>style.opacity</p:attrName>
                                        </p:attrNameLst>
                                      </p:cBhvr>
                                      <p:to>
                                        <p:strVal val="0.25"/>
                                      </p:to>
                                    </p:set>
                                    <p:animEffect filter="image" prLst="opacity: 0.25">
                                      <p:cBhvr rctx="IE">
                                        <p:cTn id="7" dur="indefinite"/>
                                        <p:tgtEl>
                                          <p:spTgt spid="64515">
                                            <p:txEl>
                                              <p:pRg st="0" end="0"/>
                                            </p:txEl>
                                          </p:spTgt>
                                        </p:tgtEl>
                                      </p:cBhvr>
                                    </p:animEffect>
                                  </p:childTnLst>
                                </p:cTn>
                              </p:par>
                              <p:par>
                                <p:cTn id="8" presetID="9" presetClass="emph" presetSubtype="0" grpId="0" nodeType="withEffect" nodePh="1">
                                  <p:stCondLst>
                                    <p:cond delay="0"/>
                                  </p:stCondLst>
                                  <p:endCondLst>
                                    <p:cond evt="begin" delay="0">
                                      <p:tn val="8"/>
                                    </p:cond>
                                  </p:endCondLst>
                                  <p:childTnLst>
                                    <p:set>
                                      <p:cBhvr rctx="PPT">
                                        <p:cTn id="9" dur="indefinite"/>
                                        <p:tgtEl>
                                          <p:spTgt spid="64517">
                                            <p:txEl>
                                              <p:pRg st="0" end="0"/>
                                            </p:txEl>
                                          </p:spTgt>
                                        </p:tgtEl>
                                        <p:attrNameLst>
                                          <p:attrName>style.opacity</p:attrName>
                                        </p:attrNameLst>
                                      </p:cBhvr>
                                      <p:to>
                                        <p:strVal val="0.25"/>
                                      </p:to>
                                    </p:set>
                                    <p:animEffect filter="image" prLst="opacity: 0.25">
                                      <p:cBhvr rctx="IE">
                                        <p:cTn id="10" dur="indefinite"/>
                                        <p:tgtEl>
                                          <p:spTgt spid="6451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mph" presetSubtype="0" grpId="1" nodeType="clickEffect">
                                  <p:stCondLst>
                                    <p:cond delay="0"/>
                                  </p:stCondLst>
                                  <p:endCondLst>
                                    <p:cond evt="onNext" delay="0">
                                      <p:tgtEl>
                                        <p:sldTgt/>
                                      </p:tgtEl>
                                    </p:cond>
                                  </p:endCondLst>
                                  <p:childTnLst>
                                    <p:set>
                                      <p:cBhvr rctx="PPT">
                                        <p:cTn id="14" dur="indefinite"/>
                                        <p:tgtEl>
                                          <p:spTgt spid="64515">
                                            <p:txEl>
                                              <p:pRg st="0" end="0"/>
                                            </p:txEl>
                                          </p:spTgt>
                                        </p:tgtEl>
                                        <p:attrNameLst>
                                          <p:attrName>style.opacity</p:attrName>
                                        </p:attrNameLst>
                                      </p:cBhvr>
                                      <p:to>
                                        <p:strVal val="1.0"/>
                                      </p:to>
                                    </p:set>
                                    <p:animEffect filter="image" prLst="opacity: 1.0">
                                      <p:cBhvr rctx="IE">
                                        <p:cTn id="15" dur="indefinite"/>
                                        <p:tgtEl>
                                          <p:spTgt spid="6451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grpId="1" nodeType="clickEffect" nodePh="1">
                                  <p:stCondLst>
                                    <p:cond delay="0"/>
                                  </p:stCondLst>
                                  <p:endCondLst>
                                    <p:cond evt="onNext" delay="0">
                                      <p:tgtEl>
                                        <p:sldTgt/>
                                      </p:tgtEl>
                                    </p:cond>
                                    <p:cond evt="begin" delay="0">
                                      <p:tn val="18"/>
                                    </p:cond>
                                  </p:endCondLst>
                                  <p:childTnLst>
                                    <p:set>
                                      <p:cBhvr rctx="PPT">
                                        <p:cTn id="19" dur="indefinite"/>
                                        <p:tgtEl>
                                          <p:spTgt spid="64517">
                                            <p:txEl>
                                              <p:pRg st="0" end="0"/>
                                            </p:txEl>
                                          </p:spTgt>
                                        </p:tgtEl>
                                        <p:attrNameLst>
                                          <p:attrName>style.opacity</p:attrName>
                                        </p:attrNameLst>
                                      </p:cBhvr>
                                      <p:to>
                                        <p:strVal val="1.0"/>
                                      </p:to>
                                    </p:set>
                                    <p:animEffect filter="image" prLst="opacity: 1.0">
                                      <p:cBhvr rctx="IE">
                                        <p:cTn id="20" dur="indefinite"/>
                                        <p:tgtEl>
                                          <p:spTgt spid="645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allAtOnce"/>
      <p:bldP spid="64515" grpId="1" build="p"/>
      <p:bldP spid="64517" grpId="0" build="allAtOnce"/>
      <p:bldP spid="64517" grpI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77813"/>
            <a:ext cx="8229600" cy="561975"/>
          </a:xfrm>
        </p:spPr>
        <p:txBody>
          <a:bodyPr/>
          <a:lstStyle/>
          <a:p>
            <a:endParaRPr lang="ru-RU" sz="4000">
              <a:effectLst>
                <a:outerShdw blurRad="38100" dist="38100" dir="2700000" algn="tl">
                  <a:srgbClr val="FFFFFF"/>
                </a:outerShdw>
              </a:effectLst>
            </a:endParaRPr>
          </a:p>
        </p:txBody>
      </p:sp>
      <p:sp>
        <p:nvSpPr>
          <p:cNvPr id="66563" name="Rectangle 3"/>
          <p:cNvSpPr>
            <a:spLocks noGrp="1" noChangeArrowheads="1"/>
          </p:cNvSpPr>
          <p:nvPr>
            <p:ph type="body" idx="1"/>
          </p:nvPr>
        </p:nvSpPr>
        <p:spPr>
          <a:xfrm>
            <a:off x="457200" y="1052513"/>
            <a:ext cx="8229600" cy="5073650"/>
          </a:xfrm>
        </p:spPr>
        <p:txBody>
          <a:bodyPr/>
          <a:lstStyle/>
          <a:p>
            <a:pPr>
              <a:lnSpc>
                <a:spcPct val="90000"/>
              </a:lnSpc>
            </a:pPr>
            <a:r>
              <a:rPr lang="ru-RU" sz="2400" b="1">
                <a:effectLst>
                  <a:outerShdw blurRad="38100" dist="38100" dir="2700000" algn="tl">
                    <a:srgbClr val="FFFFFF"/>
                  </a:outerShdw>
                </a:effectLst>
              </a:rPr>
              <a:t>Манипулятивное</a:t>
            </a:r>
            <a:r>
              <a:rPr lang="ru-RU" sz="2400">
                <a:effectLst>
                  <a:outerShdw blurRad="38100" dist="38100" dir="2700000" algn="tl">
                    <a:srgbClr val="FFFFFF"/>
                  </a:outerShdw>
                </a:effectLst>
              </a:rPr>
              <a:t> </a:t>
            </a:r>
            <a:r>
              <a:rPr lang="ru-RU" sz="2400" b="1">
                <a:effectLst>
                  <a:outerShdw blurRad="38100" dist="38100" dir="2700000" algn="tl">
                    <a:srgbClr val="FFFFFF"/>
                  </a:outerShdw>
                </a:effectLst>
              </a:rPr>
              <a:t>общение</a:t>
            </a:r>
            <a:r>
              <a:rPr lang="ru-RU" sz="2400">
                <a:effectLst>
                  <a:outerShdw blurRad="38100" dist="38100" dir="2700000" algn="tl">
                    <a:srgbClr val="FFFFFF"/>
                  </a:outerShdw>
                </a:effectLst>
              </a:rPr>
              <a:t> так же характеризуется субъект объектным отношением, однако манипулятор стремится использовать партнера в качестве объекта таким образом, чтобы тот этого не заметил, прибегая к игре, притворству, лицемерию и т.д. Методы манипуляции деловым партнером включают различные приемы и способы побуждения человека действовать не в собственных интересах, что становится явным для него лишь после проведения соответствующей операции. Прежде всего манипулятивное воздействие на человека или группу лиц, полагающих, что действительно выступают в качестве коммерческих партнеров, направлено на умышленное создание у них искаженных представлений о характере предстоящей совместной деятельности. </a:t>
            </a:r>
          </a:p>
        </p:txBody>
      </p:sp>
    </p:spTree>
  </p:cSld>
  <p:clrMapOvr>
    <a:overrideClrMapping bg1="lt1" tx1="dk1" bg2="lt2" tx2="dk2" accent1="accent1" accent2="accent2" accent3="accent3" accent4="accent4" accent5="accent5" accent6="accent6" hlink="hlink" folHlink="folHlink"/>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66562"/>
                                        </p:tgtEl>
                                        <p:attrNameLst>
                                          <p:attrName>style.visibility</p:attrName>
                                        </p:attrNameLst>
                                      </p:cBhvr>
                                      <p:to>
                                        <p:strVal val="visible"/>
                                      </p:to>
                                    </p:set>
                                    <p:anim calcmode="lin" valueType="num">
                                      <p:cBhvr>
                                        <p:cTn id="7" dur="1000" fill="hold"/>
                                        <p:tgtEl>
                                          <p:spTgt spid="66562"/>
                                        </p:tgtEl>
                                        <p:attrNameLst>
                                          <p:attrName>ppt_w</p:attrName>
                                        </p:attrNameLst>
                                      </p:cBhvr>
                                      <p:tavLst>
                                        <p:tav tm="0">
                                          <p:val>
                                            <p:strVal val="#ppt_w+.3"/>
                                          </p:val>
                                        </p:tav>
                                        <p:tav tm="100000">
                                          <p:val>
                                            <p:strVal val="#ppt_w"/>
                                          </p:val>
                                        </p:tav>
                                      </p:tavLst>
                                    </p:anim>
                                    <p:anim calcmode="lin" valueType="num">
                                      <p:cBhvr>
                                        <p:cTn id="8" dur="1000" fill="hold"/>
                                        <p:tgtEl>
                                          <p:spTgt spid="66562"/>
                                        </p:tgtEl>
                                        <p:attrNameLst>
                                          <p:attrName>ppt_h</p:attrName>
                                        </p:attrNameLst>
                                      </p:cBhvr>
                                      <p:tavLst>
                                        <p:tav tm="0">
                                          <p:val>
                                            <p:strVal val="#ppt_h"/>
                                          </p:val>
                                        </p:tav>
                                        <p:tav tm="100000">
                                          <p:val>
                                            <p:strVal val="#ppt_h"/>
                                          </p:val>
                                        </p:tav>
                                      </p:tavLst>
                                    </p:anim>
                                    <p:animEffect transition="in" filter="fade">
                                      <p:cBhvr>
                                        <p:cTn id="9" dur="1000"/>
                                        <p:tgtEl>
                                          <p:spTgt spid="66562"/>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66563">
                                            <p:txEl>
                                              <p:pRg st="0" end="0"/>
                                            </p:txEl>
                                          </p:spTgt>
                                        </p:tgtEl>
                                        <p:attrNameLst>
                                          <p:attrName>style.visibility</p:attrName>
                                        </p:attrNameLst>
                                      </p:cBhvr>
                                      <p:to>
                                        <p:strVal val="visible"/>
                                      </p:to>
                                    </p:set>
                                    <p:anim calcmode="lin" valueType="num">
                                      <p:cBhvr>
                                        <p:cTn id="14" dur="1000" fill="hold"/>
                                        <p:tgtEl>
                                          <p:spTgt spid="6656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6656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665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P spid="66563" grpId="0" build="p"/>
    </p:bldLst>
  </p:timing>
</p:sld>
</file>

<file path=ppt/theme/theme1.xml><?xml version="1.0" encoding="utf-8"?>
<a:theme xmlns:a="http://schemas.openxmlformats.org/drawingml/2006/main" name="Водяные знаки">
  <a:themeElements>
    <a:clrScheme name="Водяные знаки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Водяные знаки">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Водяные знаки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Водяные знаки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Водяные знаки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Водяные знаки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Водяные знаки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Водяные знаки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Водяные знаки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Водяные знаки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Водяные знаки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Течение">
  <a:themeElements>
    <a:clrScheme name="1_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1_Течение">
      <a:majorFont>
        <a:latin typeface="Garamond"/>
        <a:ea typeface=""/>
        <a:cs typeface=""/>
      </a:majorFont>
      <a:minorFont>
        <a:latin typeface="Garamond"/>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Течение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Течение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Течение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Течение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Течение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Течение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Течение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_Течение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Салют">
  <a:themeElements>
    <a:clrScheme name="Салют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Салют">
      <a:majorFont>
        <a:latin typeface="Arial Black"/>
        <a:ea typeface=""/>
        <a:cs typeface=""/>
      </a:majorFont>
      <a:minorFont>
        <a:latin typeface="Arial Black"/>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алют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Салют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Салют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Салют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Салют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Салют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Равновесие">
  <a:themeElements>
    <a:clrScheme name="Равновесие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Равновесие">
      <a:majorFont>
        <a:latin typeface="Arial"/>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Равновесие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Равновесие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Равновесие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Равновесие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Равновесие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Равновесие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Равновесие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Равновесие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Равновесие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чение">
  <a:themeElements>
    <a:clrScheme name="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Течение">
      <a:majorFont>
        <a:latin typeface="Garamond"/>
        <a:ea typeface=""/>
        <a:cs typeface=""/>
      </a:majorFont>
      <a:minorFont>
        <a:latin typeface="Garamond"/>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Течение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Течение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Течение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Течение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Течение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Течение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Течение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Течение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Граница">
  <a:themeElements>
    <a:clrScheme name="Граница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Границ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Граница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Граница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Граница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Граница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Граница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Граница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Граница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Граница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Граница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Разрез">
  <a:themeElements>
    <a:clrScheme name="Разрез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Разрез">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Разрез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Разрез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Разрез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Разрез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Разрез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Разрез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Разрез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Разрез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Разрез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Текстура">
  <a:themeElements>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Тексту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кстура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Текстура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Текстура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Текстура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Занавес">
  <a:themeElements>
    <a:clrScheme name="Занавес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Занавес">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Занавес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Занавес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Занавес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Занавес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Занавес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Занавес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Занавес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Занавес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Занавес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Профиль">
  <a:themeElements>
    <a:clrScheme name="Профиль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Профиль">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рофиль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Профиль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Профиль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Профиль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Профиль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Профиль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Профиль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Профиль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Профиль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Край">
  <a:themeElements>
    <a:clrScheme name="Край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Край">
      <a:majorFont>
        <a:latin typeface="Garamond"/>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рай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Край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Край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Край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Край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Край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Край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Край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Край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Равновесие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themeOverride>
</file>

<file path=ppt/theme/themeOverride10.xml><?xml version="1.0" encoding="utf-8"?>
<a:themeOverride xmlns:a="http://schemas.openxmlformats.org/drawingml/2006/main">
  <a:clrScheme name="Равновесие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themeOverride>
</file>

<file path=ppt/theme/themeOverride2.xml><?xml version="1.0" encoding="utf-8"?>
<a:themeOverride xmlns:a="http://schemas.openxmlformats.org/drawingml/2006/main">
  <a:clrScheme name="Граница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themeOverride>
</file>

<file path=ppt/theme/themeOverride3.xml><?xml version="1.0" encoding="utf-8"?>
<a:themeOverride xmlns:a="http://schemas.openxmlformats.org/drawingml/2006/main">
  <a:clrScheme name="Разрез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themeOverride>
</file>

<file path=ppt/theme/themeOverride4.xml><?xml version="1.0" encoding="utf-8"?>
<a:themeOverride xmlns:a="http://schemas.openxmlformats.org/drawingml/2006/main">
  <a:clrScheme name="Равновесие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themeOverride>
</file>

<file path=ppt/theme/themeOverride5.xml><?xml version="1.0" encoding="utf-8"?>
<a:themeOverride xmlns:a="http://schemas.openxmlformats.org/drawingml/2006/main">
  <a:clrScheme name="Занавес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themeOverride>
</file>

<file path=ppt/theme/themeOverride6.xml><?xml version="1.0" encoding="utf-8"?>
<a:themeOverride xmlns:a="http://schemas.openxmlformats.org/drawingml/2006/main">
  <a:clrScheme name="Профиль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themeOverride>
</file>

<file path=ppt/theme/themeOverride7.xml><?xml version="1.0" encoding="utf-8"?>
<a:themeOverride xmlns:a="http://schemas.openxmlformats.org/drawingml/2006/main">
  <a:clrScheme name="Край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themeOverride>
</file>

<file path=ppt/theme/themeOverride8.xml><?xml version="1.0" encoding="utf-8"?>
<a:themeOverride xmlns:a="http://schemas.openxmlformats.org/drawingml/2006/main">
  <a:clrScheme name="Край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themeOverride>
</file>

<file path=ppt/theme/themeOverride9.xml><?xml version="1.0" encoding="utf-8"?>
<a:themeOverride xmlns:a="http://schemas.openxmlformats.org/drawingml/2006/main">
  <a:clrScheme name="1_Течение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themeOverride>
</file>

<file path=docProps/app.xml><?xml version="1.0" encoding="utf-8"?>
<Properties xmlns="http://schemas.openxmlformats.org/officeDocument/2006/extended-properties" xmlns:vt="http://schemas.openxmlformats.org/officeDocument/2006/docPropsVTypes">
  <Template>Compass</Template>
  <TotalTime>137</TotalTime>
  <Words>673</Words>
  <Application>Microsoft Office PowerPoint</Application>
  <PresentationFormat>Экран (4:3)</PresentationFormat>
  <Paragraphs>54</Paragraphs>
  <Slides>21</Slides>
  <Notes>0</Notes>
  <HiddenSlides>0</HiddenSlides>
  <MMClips>0</MMClips>
  <ScaleCrop>false</ScaleCrop>
  <HeadingPairs>
    <vt:vector size="4" baseType="variant">
      <vt:variant>
        <vt:lpstr>Тема</vt:lpstr>
      </vt:variant>
      <vt:variant>
        <vt:i4>11</vt:i4>
      </vt:variant>
      <vt:variant>
        <vt:lpstr>Заголовки слайдов</vt:lpstr>
      </vt:variant>
      <vt:variant>
        <vt:i4>21</vt:i4>
      </vt:variant>
    </vt:vector>
  </HeadingPairs>
  <TitlesOfParts>
    <vt:vector size="32" baseType="lpstr">
      <vt:lpstr>Водяные знаки</vt:lpstr>
      <vt:lpstr>Равновесие</vt:lpstr>
      <vt:lpstr>Течение</vt:lpstr>
      <vt:lpstr>Граница</vt:lpstr>
      <vt:lpstr>Разрез</vt:lpstr>
      <vt:lpstr>Текстура</vt:lpstr>
      <vt:lpstr>Занавес</vt:lpstr>
      <vt:lpstr>Профиль</vt:lpstr>
      <vt:lpstr>Край</vt:lpstr>
      <vt:lpstr>1_Течение</vt:lpstr>
      <vt:lpstr>Салют</vt:lpstr>
      <vt:lpstr>«Противодействие терроризму (экстремизму)  в современных условиях»</vt:lpstr>
      <vt:lpstr>Как противостоять терроризму? Элементы антитеррористической системы безопасности – просвещение, курсы и тренинги по верификации </vt:lpstr>
      <vt:lpstr>Слайд 3</vt:lpstr>
      <vt:lpstr>Верификация террориста</vt:lpstr>
      <vt:lpstr>Типы террористов</vt:lpstr>
      <vt:lpstr>Слайд 6</vt:lpstr>
      <vt:lpstr>Понятие манипуляции</vt:lpstr>
      <vt:lpstr>Манипулятивное общение</vt:lpstr>
      <vt:lpstr>Слайд 9</vt:lpstr>
      <vt:lpstr>Манипуляторы</vt:lpstr>
      <vt:lpstr>Манипуляторы</vt:lpstr>
      <vt:lpstr>Манипуляторы</vt:lpstr>
      <vt:lpstr>Манипуляторы</vt:lpstr>
      <vt:lpstr>Основа маски</vt:lpstr>
      <vt:lpstr>под маской скрывает:</vt:lpstr>
      <vt:lpstr>Как выявить манипулятивное поведение своего партнера? </vt:lpstr>
      <vt:lpstr>Что с этим делать? </vt:lpstr>
      <vt:lpstr>Что с этим делать?</vt:lpstr>
      <vt:lpstr>КАК ЗАЩИЩАТЬСЯ ОТ МАНИПУЛЯТОРОВ ?</vt:lpstr>
      <vt:lpstr>КАК ЗАЩИЩАТЬСЯ ОТ МАНИПУЛЯТОРОВ ?</vt:lpstr>
      <vt:lpstr>Спасибо за внимание)))</vt:lpstr>
    </vt:vector>
  </TitlesOfParts>
  <Company>iab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Манипулятивное общение</dc:title>
  <dc:creator>student</dc:creator>
  <cp:lastModifiedBy>shef</cp:lastModifiedBy>
  <cp:revision>13</cp:revision>
  <dcterms:created xsi:type="dcterms:W3CDTF">2008-11-17T07:24:19Z</dcterms:created>
  <dcterms:modified xsi:type="dcterms:W3CDTF">2016-10-22T05:26:29Z</dcterms:modified>
</cp:coreProperties>
</file>